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ink/ink1.xml" ContentType="application/inkml+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 id="2147483715" r:id="rId5"/>
    <p:sldMasterId id="2147483729" r:id="rId6"/>
  </p:sldMasterIdLst>
  <p:notesMasterIdLst>
    <p:notesMasterId r:id="rId47"/>
  </p:notesMasterIdLst>
  <p:handoutMasterIdLst>
    <p:handoutMasterId r:id="rId48"/>
  </p:handoutMasterIdLst>
  <p:sldIdLst>
    <p:sldId id="410" r:id="rId7"/>
    <p:sldId id="420" r:id="rId8"/>
    <p:sldId id="421" r:id="rId9"/>
    <p:sldId id="785" r:id="rId10"/>
    <p:sldId id="786" r:id="rId11"/>
    <p:sldId id="741" r:id="rId12"/>
    <p:sldId id="752" r:id="rId13"/>
    <p:sldId id="777" r:id="rId14"/>
    <p:sldId id="793" r:id="rId15"/>
    <p:sldId id="753" r:id="rId16"/>
    <p:sldId id="541" r:id="rId17"/>
    <p:sldId id="542" r:id="rId18"/>
    <p:sldId id="746" r:id="rId19"/>
    <p:sldId id="778" r:id="rId20"/>
    <p:sldId id="740" r:id="rId21"/>
    <p:sldId id="754" r:id="rId22"/>
    <p:sldId id="720" r:id="rId23"/>
    <p:sldId id="779" r:id="rId24"/>
    <p:sldId id="780" r:id="rId25"/>
    <p:sldId id="755" r:id="rId26"/>
    <p:sldId id="792" r:id="rId27"/>
    <p:sldId id="757" r:id="rId28"/>
    <p:sldId id="787" r:id="rId29"/>
    <p:sldId id="758" r:id="rId30"/>
    <p:sldId id="725" r:id="rId31"/>
    <p:sldId id="794" r:id="rId32"/>
    <p:sldId id="762" r:id="rId33"/>
    <p:sldId id="764" r:id="rId34"/>
    <p:sldId id="767" r:id="rId35"/>
    <p:sldId id="765" r:id="rId36"/>
    <p:sldId id="768" r:id="rId37"/>
    <p:sldId id="769" r:id="rId38"/>
    <p:sldId id="781" r:id="rId39"/>
    <p:sldId id="782" r:id="rId40"/>
    <p:sldId id="772" r:id="rId41"/>
    <p:sldId id="773" r:id="rId42"/>
    <p:sldId id="775" r:id="rId43"/>
    <p:sldId id="776" r:id="rId44"/>
    <p:sldId id="795" r:id="rId45"/>
    <p:sldId id="791"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2D04"/>
    <a:srgbClr val="7C98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A107856-5554-42FB-B03E-39F5DBC370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6327" autoAdjust="0"/>
  </p:normalViewPr>
  <p:slideViewPr>
    <p:cSldViewPr snapToGrid="0">
      <p:cViewPr varScale="1">
        <p:scale>
          <a:sx n="128" d="100"/>
          <a:sy n="128" d="100"/>
        </p:scale>
        <p:origin x="520" y="17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58" d="100"/>
          <a:sy n="58" d="100"/>
        </p:scale>
        <p:origin x="3240"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F81128-48FA-8C4C-9D3D-FE8F39718B5C}" type="doc">
      <dgm:prSet loTypeId="urn:microsoft.com/office/officeart/2005/8/layout/vProcess5" loCatId="" qsTypeId="urn:microsoft.com/office/officeart/2005/8/quickstyle/simple1" qsCatId="simple" csTypeId="urn:microsoft.com/office/officeart/2005/8/colors/accent1_4" csCatId="accent1" phldr="1"/>
      <dgm:spPr/>
      <dgm:t>
        <a:bodyPr/>
        <a:lstStyle/>
        <a:p>
          <a:endParaRPr lang="en-GB"/>
        </a:p>
      </dgm:t>
    </dgm:pt>
    <dgm:pt modelId="{076DCB2C-2AD7-914F-AD80-70BC8388D8FE}">
      <dgm:prSet phldrT="[Text]"/>
      <dgm:spPr/>
      <dgm:t>
        <a:bodyPr/>
        <a:lstStyle/>
        <a:p>
          <a:r>
            <a:rPr lang="en-GB" dirty="0"/>
            <a:t>Grad School</a:t>
          </a:r>
        </a:p>
      </dgm:t>
    </dgm:pt>
    <dgm:pt modelId="{F8059941-BAA4-1543-9257-7CC95061F072}" type="parTrans" cxnId="{2379F7EB-7222-1D4C-803A-4A5029CB5ED4}">
      <dgm:prSet/>
      <dgm:spPr/>
      <dgm:t>
        <a:bodyPr/>
        <a:lstStyle/>
        <a:p>
          <a:endParaRPr lang="en-GB"/>
        </a:p>
      </dgm:t>
    </dgm:pt>
    <dgm:pt modelId="{E135167C-0AB5-154B-B6C1-9358DC844890}" type="sibTrans" cxnId="{2379F7EB-7222-1D4C-803A-4A5029CB5ED4}">
      <dgm:prSet/>
      <dgm:spPr/>
      <dgm:t>
        <a:bodyPr/>
        <a:lstStyle/>
        <a:p>
          <a:endParaRPr lang="en-GB"/>
        </a:p>
      </dgm:t>
    </dgm:pt>
    <dgm:pt modelId="{F508D3CA-B8FD-114E-A44D-D61BF075BE7E}">
      <dgm:prSet phldrT="[Text]"/>
      <dgm:spPr/>
      <dgm:t>
        <a:bodyPr/>
        <a:lstStyle/>
        <a:p>
          <a:r>
            <a:rPr lang="en-GB" dirty="0"/>
            <a:t>Supervised Hours</a:t>
          </a:r>
        </a:p>
      </dgm:t>
    </dgm:pt>
    <dgm:pt modelId="{5DD7763E-B62D-A64C-AE79-4EFA306B982C}" type="parTrans" cxnId="{4E6C1C0F-FB7C-B846-9B38-2AAF3A5A51B9}">
      <dgm:prSet/>
      <dgm:spPr/>
      <dgm:t>
        <a:bodyPr/>
        <a:lstStyle/>
        <a:p>
          <a:endParaRPr lang="en-GB"/>
        </a:p>
      </dgm:t>
    </dgm:pt>
    <dgm:pt modelId="{7E818509-0D03-894A-ABE3-6DE66261538D}" type="sibTrans" cxnId="{4E6C1C0F-FB7C-B846-9B38-2AAF3A5A51B9}">
      <dgm:prSet/>
      <dgm:spPr/>
      <dgm:t>
        <a:bodyPr/>
        <a:lstStyle/>
        <a:p>
          <a:endParaRPr lang="en-GB"/>
        </a:p>
      </dgm:t>
    </dgm:pt>
    <dgm:pt modelId="{F1144B3E-3F1C-5A47-A670-66345D7521E0}">
      <dgm:prSet phldrT="[Text]"/>
      <dgm:spPr>
        <a:solidFill>
          <a:schemeClr val="accent1">
            <a:lumMod val="60000"/>
            <a:lumOff val="40000"/>
          </a:schemeClr>
        </a:solidFill>
      </dgm:spPr>
      <dgm:t>
        <a:bodyPr/>
        <a:lstStyle/>
        <a:p>
          <a:r>
            <a:rPr lang="en-GB" dirty="0"/>
            <a:t>Licensed in a Jurisdiction</a:t>
          </a:r>
        </a:p>
      </dgm:t>
    </dgm:pt>
    <dgm:pt modelId="{59B429F9-6DCA-054F-8405-59F52618F78B}" type="parTrans" cxnId="{26F01A2E-06C3-8648-B3BA-2D76A8034CD8}">
      <dgm:prSet/>
      <dgm:spPr/>
      <dgm:t>
        <a:bodyPr/>
        <a:lstStyle/>
        <a:p>
          <a:endParaRPr lang="en-GB"/>
        </a:p>
      </dgm:t>
    </dgm:pt>
    <dgm:pt modelId="{AC24058B-97DF-C64A-BEDA-21F9028B77A7}" type="sibTrans" cxnId="{26F01A2E-06C3-8648-B3BA-2D76A8034CD8}">
      <dgm:prSet/>
      <dgm:spPr/>
      <dgm:t>
        <a:bodyPr/>
        <a:lstStyle/>
        <a:p>
          <a:endParaRPr lang="en-GB"/>
        </a:p>
      </dgm:t>
    </dgm:pt>
    <dgm:pt modelId="{348F3DAA-C1B6-EA46-9020-49B190E0642E}">
      <dgm:prSet phldrT="[Text]"/>
      <dgm:spPr>
        <a:solidFill>
          <a:schemeClr val="tx2"/>
        </a:solidFill>
      </dgm:spPr>
      <dgm:t>
        <a:bodyPr/>
        <a:lstStyle/>
        <a:p>
          <a:r>
            <a:rPr lang="en-GB" dirty="0"/>
            <a:t>Independent Practice</a:t>
          </a:r>
        </a:p>
      </dgm:t>
    </dgm:pt>
    <dgm:pt modelId="{C27F3D7C-E6CC-1E47-9012-7694A0381417}" type="parTrans" cxnId="{891B3DA8-29AE-1C47-BB99-D89F476D0E64}">
      <dgm:prSet/>
      <dgm:spPr/>
      <dgm:t>
        <a:bodyPr/>
        <a:lstStyle/>
        <a:p>
          <a:endParaRPr lang="en-GB"/>
        </a:p>
      </dgm:t>
    </dgm:pt>
    <dgm:pt modelId="{A3AFA242-F8EA-4B41-B934-47A8586D6B4C}" type="sibTrans" cxnId="{891B3DA8-29AE-1C47-BB99-D89F476D0E64}">
      <dgm:prSet/>
      <dgm:spPr/>
      <dgm:t>
        <a:bodyPr/>
        <a:lstStyle/>
        <a:p>
          <a:endParaRPr lang="en-GB"/>
        </a:p>
      </dgm:t>
    </dgm:pt>
    <dgm:pt modelId="{2194939C-2FAC-0246-8781-EAC5BCBE3733}" type="pres">
      <dgm:prSet presAssocID="{56F81128-48FA-8C4C-9D3D-FE8F39718B5C}" presName="outerComposite" presStyleCnt="0">
        <dgm:presLayoutVars>
          <dgm:chMax val="5"/>
          <dgm:dir/>
          <dgm:resizeHandles val="exact"/>
        </dgm:presLayoutVars>
      </dgm:prSet>
      <dgm:spPr/>
    </dgm:pt>
    <dgm:pt modelId="{C71C3E3A-7B5D-644D-AB70-160D19DB19E6}" type="pres">
      <dgm:prSet presAssocID="{56F81128-48FA-8C4C-9D3D-FE8F39718B5C}" presName="dummyMaxCanvas" presStyleCnt="0">
        <dgm:presLayoutVars/>
      </dgm:prSet>
      <dgm:spPr/>
    </dgm:pt>
    <dgm:pt modelId="{24D9D645-081B-8645-8FBB-9AF8C053BEDD}" type="pres">
      <dgm:prSet presAssocID="{56F81128-48FA-8C4C-9D3D-FE8F39718B5C}" presName="FourNodes_1" presStyleLbl="node1" presStyleIdx="0" presStyleCnt="4">
        <dgm:presLayoutVars>
          <dgm:bulletEnabled val="1"/>
        </dgm:presLayoutVars>
      </dgm:prSet>
      <dgm:spPr/>
    </dgm:pt>
    <dgm:pt modelId="{B3032601-FD90-CC42-9ADC-36EF44C3EC90}" type="pres">
      <dgm:prSet presAssocID="{56F81128-48FA-8C4C-9D3D-FE8F39718B5C}" presName="FourNodes_2" presStyleLbl="node1" presStyleIdx="1" presStyleCnt="4">
        <dgm:presLayoutVars>
          <dgm:bulletEnabled val="1"/>
        </dgm:presLayoutVars>
      </dgm:prSet>
      <dgm:spPr/>
    </dgm:pt>
    <dgm:pt modelId="{86CEE291-F222-654B-BD3E-A13528D50D03}" type="pres">
      <dgm:prSet presAssocID="{56F81128-48FA-8C4C-9D3D-FE8F39718B5C}" presName="FourNodes_3" presStyleLbl="node1" presStyleIdx="2" presStyleCnt="4">
        <dgm:presLayoutVars>
          <dgm:bulletEnabled val="1"/>
        </dgm:presLayoutVars>
      </dgm:prSet>
      <dgm:spPr/>
    </dgm:pt>
    <dgm:pt modelId="{2B937AEB-040D-2E46-B7AF-DD60FC9C2005}" type="pres">
      <dgm:prSet presAssocID="{56F81128-48FA-8C4C-9D3D-FE8F39718B5C}" presName="FourNodes_4" presStyleLbl="node1" presStyleIdx="3" presStyleCnt="4">
        <dgm:presLayoutVars>
          <dgm:bulletEnabled val="1"/>
        </dgm:presLayoutVars>
      </dgm:prSet>
      <dgm:spPr/>
    </dgm:pt>
    <dgm:pt modelId="{91AEA14C-229B-7144-A014-6531CDBA69D8}" type="pres">
      <dgm:prSet presAssocID="{56F81128-48FA-8C4C-9D3D-FE8F39718B5C}" presName="FourConn_1-2" presStyleLbl="fgAccFollowNode1" presStyleIdx="0" presStyleCnt="3">
        <dgm:presLayoutVars>
          <dgm:bulletEnabled val="1"/>
        </dgm:presLayoutVars>
      </dgm:prSet>
      <dgm:spPr/>
    </dgm:pt>
    <dgm:pt modelId="{E797E688-24CA-634B-BB90-101B6B90129F}" type="pres">
      <dgm:prSet presAssocID="{56F81128-48FA-8C4C-9D3D-FE8F39718B5C}" presName="FourConn_2-3" presStyleLbl="fgAccFollowNode1" presStyleIdx="1" presStyleCnt="3">
        <dgm:presLayoutVars>
          <dgm:bulletEnabled val="1"/>
        </dgm:presLayoutVars>
      </dgm:prSet>
      <dgm:spPr/>
    </dgm:pt>
    <dgm:pt modelId="{654B0697-E38B-714F-B9E7-A8C034E75A88}" type="pres">
      <dgm:prSet presAssocID="{56F81128-48FA-8C4C-9D3D-FE8F39718B5C}" presName="FourConn_3-4" presStyleLbl="fgAccFollowNode1" presStyleIdx="2" presStyleCnt="3">
        <dgm:presLayoutVars>
          <dgm:bulletEnabled val="1"/>
        </dgm:presLayoutVars>
      </dgm:prSet>
      <dgm:spPr/>
    </dgm:pt>
    <dgm:pt modelId="{810C2F30-3A3F-434A-8721-28F3608F30CD}" type="pres">
      <dgm:prSet presAssocID="{56F81128-48FA-8C4C-9D3D-FE8F39718B5C}" presName="FourNodes_1_text" presStyleLbl="node1" presStyleIdx="3" presStyleCnt="4">
        <dgm:presLayoutVars>
          <dgm:bulletEnabled val="1"/>
        </dgm:presLayoutVars>
      </dgm:prSet>
      <dgm:spPr/>
    </dgm:pt>
    <dgm:pt modelId="{22B11051-6CAD-3C4C-9555-72058E3140E5}" type="pres">
      <dgm:prSet presAssocID="{56F81128-48FA-8C4C-9D3D-FE8F39718B5C}" presName="FourNodes_2_text" presStyleLbl="node1" presStyleIdx="3" presStyleCnt="4">
        <dgm:presLayoutVars>
          <dgm:bulletEnabled val="1"/>
        </dgm:presLayoutVars>
      </dgm:prSet>
      <dgm:spPr/>
    </dgm:pt>
    <dgm:pt modelId="{5B9550F2-AD55-704D-AE52-FA93702856A9}" type="pres">
      <dgm:prSet presAssocID="{56F81128-48FA-8C4C-9D3D-FE8F39718B5C}" presName="FourNodes_3_text" presStyleLbl="node1" presStyleIdx="3" presStyleCnt="4">
        <dgm:presLayoutVars>
          <dgm:bulletEnabled val="1"/>
        </dgm:presLayoutVars>
      </dgm:prSet>
      <dgm:spPr/>
    </dgm:pt>
    <dgm:pt modelId="{70534587-FE1C-EC4C-BBA3-FDB3FF81CB8C}" type="pres">
      <dgm:prSet presAssocID="{56F81128-48FA-8C4C-9D3D-FE8F39718B5C}" presName="FourNodes_4_text" presStyleLbl="node1" presStyleIdx="3" presStyleCnt="4">
        <dgm:presLayoutVars>
          <dgm:bulletEnabled val="1"/>
        </dgm:presLayoutVars>
      </dgm:prSet>
      <dgm:spPr/>
    </dgm:pt>
  </dgm:ptLst>
  <dgm:cxnLst>
    <dgm:cxn modelId="{2220B60C-B1EE-9343-9CDD-EC94CF4E2345}" type="presOf" srcId="{AC24058B-97DF-C64A-BEDA-21F9028B77A7}" destId="{654B0697-E38B-714F-B9E7-A8C034E75A88}" srcOrd="0" destOrd="0" presId="urn:microsoft.com/office/officeart/2005/8/layout/vProcess5"/>
    <dgm:cxn modelId="{4E6C1C0F-FB7C-B846-9B38-2AAF3A5A51B9}" srcId="{56F81128-48FA-8C4C-9D3D-FE8F39718B5C}" destId="{F508D3CA-B8FD-114E-A44D-D61BF075BE7E}" srcOrd="1" destOrd="0" parTransId="{5DD7763E-B62D-A64C-AE79-4EFA306B982C}" sibTransId="{7E818509-0D03-894A-ABE3-6DE66261538D}"/>
    <dgm:cxn modelId="{21B1F228-0F6F-FE4C-AAC3-1CD58EFAC10E}" type="presOf" srcId="{076DCB2C-2AD7-914F-AD80-70BC8388D8FE}" destId="{24D9D645-081B-8645-8FBB-9AF8C053BEDD}" srcOrd="0" destOrd="0" presId="urn:microsoft.com/office/officeart/2005/8/layout/vProcess5"/>
    <dgm:cxn modelId="{26F01A2E-06C3-8648-B3BA-2D76A8034CD8}" srcId="{56F81128-48FA-8C4C-9D3D-FE8F39718B5C}" destId="{F1144B3E-3F1C-5A47-A670-66345D7521E0}" srcOrd="2" destOrd="0" parTransId="{59B429F9-6DCA-054F-8405-59F52618F78B}" sibTransId="{AC24058B-97DF-C64A-BEDA-21F9028B77A7}"/>
    <dgm:cxn modelId="{31099430-7608-4849-BE17-5A6A1E2114ED}" type="presOf" srcId="{E135167C-0AB5-154B-B6C1-9358DC844890}" destId="{91AEA14C-229B-7144-A014-6531CDBA69D8}" srcOrd="0" destOrd="0" presId="urn:microsoft.com/office/officeart/2005/8/layout/vProcess5"/>
    <dgm:cxn modelId="{FE4C3F42-68F0-BC4B-A6FA-7A93DA0048DC}" type="presOf" srcId="{F508D3CA-B8FD-114E-A44D-D61BF075BE7E}" destId="{22B11051-6CAD-3C4C-9555-72058E3140E5}" srcOrd="1" destOrd="0" presId="urn:microsoft.com/office/officeart/2005/8/layout/vProcess5"/>
    <dgm:cxn modelId="{97E31B50-79FB-904E-A214-9A0EF895C2A8}" type="presOf" srcId="{F508D3CA-B8FD-114E-A44D-D61BF075BE7E}" destId="{B3032601-FD90-CC42-9ADC-36EF44C3EC90}" srcOrd="0" destOrd="0" presId="urn:microsoft.com/office/officeart/2005/8/layout/vProcess5"/>
    <dgm:cxn modelId="{55E29055-04B8-0B4E-8925-130096C96C20}" type="presOf" srcId="{076DCB2C-2AD7-914F-AD80-70BC8388D8FE}" destId="{810C2F30-3A3F-434A-8721-28F3608F30CD}" srcOrd="1" destOrd="0" presId="urn:microsoft.com/office/officeart/2005/8/layout/vProcess5"/>
    <dgm:cxn modelId="{182F1770-630D-0F42-BF46-BDAC42B003F5}" type="presOf" srcId="{56F81128-48FA-8C4C-9D3D-FE8F39718B5C}" destId="{2194939C-2FAC-0246-8781-EAC5BCBE3733}" srcOrd="0" destOrd="0" presId="urn:microsoft.com/office/officeart/2005/8/layout/vProcess5"/>
    <dgm:cxn modelId="{4D378DA0-60E0-B74F-8868-2FC4B0DDA771}" type="presOf" srcId="{348F3DAA-C1B6-EA46-9020-49B190E0642E}" destId="{70534587-FE1C-EC4C-BBA3-FDB3FF81CB8C}" srcOrd="1" destOrd="0" presId="urn:microsoft.com/office/officeart/2005/8/layout/vProcess5"/>
    <dgm:cxn modelId="{891B3DA8-29AE-1C47-BB99-D89F476D0E64}" srcId="{56F81128-48FA-8C4C-9D3D-FE8F39718B5C}" destId="{348F3DAA-C1B6-EA46-9020-49B190E0642E}" srcOrd="3" destOrd="0" parTransId="{C27F3D7C-E6CC-1E47-9012-7694A0381417}" sibTransId="{A3AFA242-F8EA-4B41-B934-47A8586D6B4C}"/>
    <dgm:cxn modelId="{8AF49EAC-55D0-CC43-8808-A6CC895C58B4}" type="presOf" srcId="{F1144B3E-3F1C-5A47-A670-66345D7521E0}" destId="{5B9550F2-AD55-704D-AE52-FA93702856A9}" srcOrd="1" destOrd="0" presId="urn:microsoft.com/office/officeart/2005/8/layout/vProcess5"/>
    <dgm:cxn modelId="{329243C4-E93A-3341-861E-6C04FBE0F89B}" type="presOf" srcId="{348F3DAA-C1B6-EA46-9020-49B190E0642E}" destId="{2B937AEB-040D-2E46-B7AF-DD60FC9C2005}" srcOrd="0" destOrd="0" presId="urn:microsoft.com/office/officeart/2005/8/layout/vProcess5"/>
    <dgm:cxn modelId="{293880D7-7286-5E4C-BFA4-14B393A4E049}" type="presOf" srcId="{7E818509-0D03-894A-ABE3-6DE66261538D}" destId="{E797E688-24CA-634B-BB90-101B6B90129F}" srcOrd="0" destOrd="0" presId="urn:microsoft.com/office/officeart/2005/8/layout/vProcess5"/>
    <dgm:cxn modelId="{2379F7EB-7222-1D4C-803A-4A5029CB5ED4}" srcId="{56F81128-48FA-8C4C-9D3D-FE8F39718B5C}" destId="{076DCB2C-2AD7-914F-AD80-70BC8388D8FE}" srcOrd="0" destOrd="0" parTransId="{F8059941-BAA4-1543-9257-7CC95061F072}" sibTransId="{E135167C-0AB5-154B-B6C1-9358DC844890}"/>
    <dgm:cxn modelId="{FFC615EC-A6C9-884F-8140-9A100731B329}" type="presOf" srcId="{F1144B3E-3F1C-5A47-A670-66345D7521E0}" destId="{86CEE291-F222-654B-BD3E-A13528D50D03}" srcOrd="0" destOrd="0" presId="urn:microsoft.com/office/officeart/2005/8/layout/vProcess5"/>
    <dgm:cxn modelId="{C1FA85AA-76CF-E74F-B15C-0D58F793D024}" type="presParOf" srcId="{2194939C-2FAC-0246-8781-EAC5BCBE3733}" destId="{C71C3E3A-7B5D-644D-AB70-160D19DB19E6}" srcOrd="0" destOrd="0" presId="urn:microsoft.com/office/officeart/2005/8/layout/vProcess5"/>
    <dgm:cxn modelId="{C02A35BB-8676-3C44-8FFD-C5555CD3E3CC}" type="presParOf" srcId="{2194939C-2FAC-0246-8781-EAC5BCBE3733}" destId="{24D9D645-081B-8645-8FBB-9AF8C053BEDD}" srcOrd="1" destOrd="0" presId="urn:microsoft.com/office/officeart/2005/8/layout/vProcess5"/>
    <dgm:cxn modelId="{AABC5F90-20AF-3640-A1BF-8DE6526F2E64}" type="presParOf" srcId="{2194939C-2FAC-0246-8781-EAC5BCBE3733}" destId="{B3032601-FD90-CC42-9ADC-36EF44C3EC90}" srcOrd="2" destOrd="0" presId="urn:microsoft.com/office/officeart/2005/8/layout/vProcess5"/>
    <dgm:cxn modelId="{773FB8CF-57CB-0B4E-8806-312876EF9D20}" type="presParOf" srcId="{2194939C-2FAC-0246-8781-EAC5BCBE3733}" destId="{86CEE291-F222-654B-BD3E-A13528D50D03}" srcOrd="3" destOrd="0" presId="urn:microsoft.com/office/officeart/2005/8/layout/vProcess5"/>
    <dgm:cxn modelId="{8F9191BC-79B3-3F44-8C9A-88DA8B545CAF}" type="presParOf" srcId="{2194939C-2FAC-0246-8781-EAC5BCBE3733}" destId="{2B937AEB-040D-2E46-B7AF-DD60FC9C2005}" srcOrd="4" destOrd="0" presId="urn:microsoft.com/office/officeart/2005/8/layout/vProcess5"/>
    <dgm:cxn modelId="{F8BE63A2-1FB4-9140-AA43-1974E0BCD989}" type="presParOf" srcId="{2194939C-2FAC-0246-8781-EAC5BCBE3733}" destId="{91AEA14C-229B-7144-A014-6531CDBA69D8}" srcOrd="5" destOrd="0" presId="urn:microsoft.com/office/officeart/2005/8/layout/vProcess5"/>
    <dgm:cxn modelId="{5E5A78F0-16B3-AE4A-B96E-C40A6653CC24}" type="presParOf" srcId="{2194939C-2FAC-0246-8781-EAC5BCBE3733}" destId="{E797E688-24CA-634B-BB90-101B6B90129F}" srcOrd="6" destOrd="0" presId="urn:microsoft.com/office/officeart/2005/8/layout/vProcess5"/>
    <dgm:cxn modelId="{37BC3ABA-6E5C-5841-87A3-C356536E7A70}" type="presParOf" srcId="{2194939C-2FAC-0246-8781-EAC5BCBE3733}" destId="{654B0697-E38B-714F-B9E7-A8C034E75A88}" srcOrd="7" destOrd="0" presId="urn:microsoft.com/office/officeart/2005/8/layout/vProcess5"/>
    <dgm:cxn modelId="{04A44952-2EF8-8E46-A74B-C4A2841A9A97}" type="presParOf" srcId="{2194939C-2FAC-0246-8781-EAC5BCBE3733}" destId="{810C2F30-3A3F-434A-8721-28F3608F30CD}" srcOrd="8" destOrd="0" presId="urn:microsoft.com/office/officeart/2005/8/layout/vProcess5"/>
    <dgm:cxn modelId="{E1923B1D-3D66-134E-A26B-89DA379E956C}" type="presParOf" srcId="{2194939C-2FAC-0246-8781-EAC5BCBE3733}" destId="{22B11051-6CAD-3C4C-9555-72058E3140E5}" srcOrd="9" destOrd="0" presId="urn:microsoft.com/office/officeart/2005/8/layout/vProcess5"/>
    <dgm:cxn modelId="{9F47996F-F527-DF4A-93CE-246E91C90635}" type="presParOf" srcId="{2194939C-2FAC-0246-8781-EAC5BCBE3733}" destId="{5B9550F2-AD55-704D-AE52-FA93702856A9}" srcOrd="10" destOrd="0" presId="urn:microsoft.com/office/officeart/2005/8/layout/vProcess5"/>
    <dgm:cxn modelId="{940F0FD0-505E-B645-BA7C-94B457DC3F68}" type="presParOf" srcId="{2194939C-2FAC-0246-8781-EAC5BCBE3733}" destId="{70534587-FE1C-EC4C-BBA3-FDB3FF81CB8C}"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DB4A52-415D-0346-931D-C2AA3F0CF3F1}" type="doc">
      <dgm:prSet loTypeId="urn:microsoft.com/office/officeart/2005/8/layout/cycle1" loCatId="" qsTypeId="urn:microsoft.com/office/officeart/2005/8/quickstyle/simple1" qsCatId="simple" csTypeId="urn:microsoft.com/office/officeart/2005/8/colors/accent1_2" csCatId="accent1" phldr="1"/>
      <dgm:spPr/>
      <dgm:t>
        <a:bodyPr/>
        <a:lstStyle/>
        <a:p>
          <a:endParaRPr lang="en-GB"/>
        </a:p>
      </dgm:t>
    </dgm:pt>
    <dgm:pt modelId="{59119EF8-273C-4B4B-A9D6-2E314C278738}">
      <dgm:prSet phldrT="[Text]" custT="1"/>
      <dgm:spPr/>
      <dgm:t>
        <a:bodyPr/>
        <a:lstStyle/>
        <a:p>
          <a:r>
            <a:rPr lang="en-GB" sz="2000" dirty="0">
              <a:solidFill>
                <a:schemeClr val="accent1">
                  <a:lumMod val="50000"/>
                </a:schemeClr>
              </a:solidFill>
            </a:rPr>
            <a:t>Review statistics</a:t>
          </a:r>
        </a:p>
      </dgm:t>
    </dgm:pt>
    <dgm:pt modelId="{A0C96E99-3795-4649-8B39-9451840844EF}" type="parTrans" cxnId="{BB644174-ADF1-F147-9C4F-36B6BABFF771}">
      <dgm:prSet/>
      <dgm:spPr/>
      <dgm:t>
        <a:bodyPr/>
        <a:lstStyle/>
        <a:p>
          <a:endParaRPr lang="en-GB"/>
        </a:p>
      </dgm:t>
    </dgm:pt>
    <dgm:pt modelId="{F7ACFDD3-7801-BA4C-8D3B-525F0CDA819A}" type="sibTrans" cxnId="{BB644174-ADF1-F147-9C4F-36B6BABFF771}">
      <dgm:prSet/>
      <dgm:spPr/>
      <dgm:t>
        <a:bodyPr/>
        <a:lstStyle/>
        <a:p>
          <a:endParaRPr lang="en-GB"/>
        </a:p>
      </dgm:t>
    </dgm:pt>
    <dgm:pt modelId="{CFA7B0E6-20F4-6947-AD55-D009103BC331}">
      <dgm:prSet phldrT="[Text]" custT="1"/>
      <dgm:spPr/>
      <dgm:t>
        <a:bodyPr/>
        <a:lstStyle/>
        <a:p>
          <a:r>
            <a:rPr lang="en-GB" sz="2000" dirty="0">
              <a:solidFill>
                <a:schemeClr val="accent1">
                  <a:lumMod val="50000"/>
                </a:schemeClr>
              </a:solidFill>
            </a:rPr>
            <a:t>Operational item bank</a:t>
          </a:r>
        </a:p>
      </dgm:t>
    </dgm:pt>
    <dgm:pt modelId="{12002AE4-509E-054D-A629-4F9FBE07234F}" type="parTrans" cxnId="{61D001C1-1FEF-EF44-B050-E0CD97756EC5}">
      <dgm:prSet/>
      <dgm:spPr/>
      <dgm:t>
        <a:bodyPr/>
        <a:lstStyle/>
        <a:p>
          <a:endParaRPr lang="en-GB"/>
        </a:p>
      </dgm:t>
    </dgm:pt>
    <dgm:pt modelId="{51875E3C-F0A9-3F43-BD83-35D7F091BEF9}" type="sibTrans" cxnId="{61D001C1-1FEF-EF44-B050-E0CD97756EC5}">
      <dgm:prSet/>
      <dgm:spPr/>
      <dgm:t>
        <a:bodyPr/>
        <a:lstStyle/>
        <a:p>
          <a:endParaRPr lang="en-GB"/>
        </a:p>
      </dgm:t>
    </dgm:pt>
    <dgm:pt modelId="{F264AE2A-A79E-8F47-AC0C-6D1B363D22DE}">
      <dgm:prSet phldrT="[Text]" custT="1"/>
      <dgm:spPr/>
      <dgm:t>
        <a:bodyPr/>
        <a:lstStyle/>
        <a:p>
          <a:r>
            <a:rPr lang="en-GB" sz="2000" dirty="0">
              <a:solidFill>
                <a:schemeClr val="accent1">
                  <a:lumMod val="50000"/>
                </a:schemeClr>
              </a:solidFill>
            </a:rPr>
            <a:t>Item selected for exam form</a:t>
          </a:r>
        </a:p>
      </dgm:t>
    </dgm:pt>
    <dgm:pt modelId="{362BBA36-C5F9-7148-932F-6E3FD274EC2F}" type="parTrans" cxnId="{3298C184-2C1E-1742-BF0E-0EFCCA367D4E}">
      <dgm:prSet/>
      <dgm:spPr/>
      <dgm:t>
        <a:bodyPr/>
        <a:lstStyle/>
        <a:p>
          <a:endParaRPr lang="en-GB"/>
        </a:p>
      </dgm:t>
    </dgm:pt>
    <dgm:pt modelId="{CDED33C0-882F-7B40-8360-1B67E923C029}" type="sibTrans" cxnId="{3298C184-2C1E-1742-BF0E-0EFCCA367D4E}">
      <dgm:prSet/>
      <dgm:spPr/>
      <dgm:t>
        <a:bodyPr/>
        <a:lstStyle/>
        <a:p>
          <a:endParaRPr lang="en-GB"/>
        </a:p>
      </dgm:t>
    </dgm:pt>
    <dgm:pt modelId="{BB039AAB-6CA7-1F45-834F-08CF375700B3}">
      <dgm:prSet phldrT="[Text]" custT="1"/>
      <dgm:spPr/>
      <dgm:t>
        <a:bodyPr/>
        <a:lstStyle/>
        <a:p>
          <a:r>
            <a:rPr lang="en-GB" sz="2000" dirty="0">
              <a:solidFill>
                <a:schemeClr val="accent1">
                  <a:lumMod val="50000"/>
                </a:schemeClr>
              </a:solidFill>
            </a:rPr>
            <a:t>Independent Exam Committee review</a:t>
          </a:r>
        </a:p>
      </dgm:t>
    </dgm:pt>
    <dgm:pt modelId="{531B9B2C-8542-2340-8258-E1220D2711E0}" type="parTrans" cxnId="{8CD8E984-C070-204B-9E01-4F65E5ED6508}">
      <dgm:prSet/>
      <dgm:spPr/>
      <dgm:t>
        <a:bodyPr/>
        <a:lstStyle/>
        <a:p>
          <a:endParaRPr lang="en-GB"/>
        </a:p>
      </dgm:t>
    </dgm:pt>
    <dgm:pt modelId="{E4F4073D-B3F6-ED4C-8BC7-8A5B3298DB24}" type="sibTrans" cxnId="{8CD8E984-C070-204B-9E01-4F65E5ED6508}">
      <dgm:prSet/>
      <dgm:spPr/>
      <dgm:t>
        <a:bodyPr/>
        <a:lstStyle/>
        <a:p>
          <a:endParaRPr lang="en-GB"/>
        </a:p>
      </dgm:t>
    </dgm:pt>
    <dgm:pt modelId="{5663BB57-3404-1C43-A672-2EDF67F80588}">
      <dgm:prSet phldrT="[Text]" custT="1"/>
      <dgm:spPr/>
      <dgm:t>
        <a:bodyPr/>
        <a:lstStyle/>
        <a:p>
          <a:r>
            <a:rPr lang="en-GB" sz="2000" dirty="0">
              <a:solidFill>
                <a:schemeClr val="accent1">
                  <a:lumMod val="50000"/>
                </a:schemeClr>
              </a:solidFill>
            </a:rPr>
            <a:t>Exam Form Live</a:t>
          </a:r>
        </a:p>
      </dgm:t>
    </dgm:pt>
    <dgm:pt modelId="{8CF11547-B810-7A42-9FA3-E73C83F65BFA}" type="parTrans" cxnId="{90890B4B-E8D1-3847-B6F3-D59EE907928F}">
      <dgm:prSet/>
      <dgm:spPr/>
      <dgm:t>
        <a:bodyPr/>
        <a:lstStyle/>
        <a:p>
          <a:endParaRPr lang="en-GB"/>
        </a:p>
      </dgm:t>
    </dgm:pt>
    <dgm:pt modelId="{43508F1E-D55D-F440-9C07-5E0DD30F581C}" type="sibTrans" cxnId="{90890B4B-E8D1-3847-B6F3-D59EE907928F}">
      <dgm:prSet/>
      <dgm:spPr/>
      <dgm:t>
        <a:bodyPr/>
        <a:lstStyle/>
        <a:p>
          <a:endParaRPr lang="en-GB"/>
        </a:p>
      </dgm:t>
    </dgm:pt>
    <dgm:pt modelId="{26411F47-171A-164A-AC00-8A41998D6984}" type="pres">
      <dgm:prSet presAssocID="{62DB4A52-415D-0346-931D-C2AA3F0CF3F1}" presName="cycle" presStyleCnt="0">
        <dgm:presLayoutVars>
          <dgm:dir/>
          <dgm:resizeHandles val="exact"/>
        </dgm:presLayoutVars>
      </dgm:prSet>
      <dgm:spPr/>
    </dgm:pt>
    <dgm:pt modelId="{272A547F-EAA5-AC4E-AD1B-C914951DF8B3}" type="pres">
      <dgm:prSet presAssocID="{59119EF8-273C-4B4B-A9D6-2E314C278738}" presName="dummy" presStyleCnt="0"/>
      <dgm:spPr/>
    </dgm:pt>
    <dgm:pt modelId="{1CEA3347-6C44-AE44-B99F-C43A36096C80}" type="pres">
      <dgm:prSet presAssocID="{59119EF8-273C-4B4B-A9D6-2E314C278738}" presName="node" presStyleLbl="revTx" presStyleIdx="0" presStyleCnt="5" custScaleX="129733" custScaleY="82964" custRadScaleRad="105020" custRadScaleInc="68873">
        <dgm:presLayoutVars>
          <dgm:bulletEnabled val="1"/>
        </dgm:presLayoutVars>
      </dgm:prSet>
      <dgm:spPr/>
    </dgm:pt>
    <dgm:pt modelId="{89872374-2C25-3245-9C9B-D12A0CF5C3BF}" type="pres">
      <dgm:prSet presAssocID="{F7ACFDD3-7801-BA4C-8D3B-525F0CDA819A}" presName="sibTrans" presStyleLbl="node1" presStyleIdx="0" presStyleCnt="5"/>
      <dgm:spPr/>
    </dgm:pt>
    <dgm:pt modelId="{6F213DEC-878F-A949-A1EB-7CC04C8F5A50}" type="pres">
      <dgm:prSet presAssocID="{BB039AAB-6CA7-1F45-834F-08CF375700B3}" presName="dummy" presStyleCnt="0"/>
      <dgm:spPr/>
    </dgm:pt>
    <dgm:pt modelId="{6862AE2E-0199-3646-BF17-09584FA20962}" type="pres">
      <dgm:prSet presAssocID="{BB039AAB-6CA7-1F45-834F-08CF375700B3}" presName="node" presStyleLbl="revTx" presStyleIdx="1" presStyleCnt="5" custScaleX="246496" custScaleY="74452">
        <dgm:presLayoutVars>
          <dgm:bulletEnabled val="1"/>
        </dgm:presLayoutVars>
      </dgm:prSet>
      <dgm:spPr/>
    </dgm:pt>
    <dgm:pt modelId="{0413FCA2-C293-1E48-9A06-4EA8D99A6FD6}" type="pres">
      <dgm:prSet presAssocID="{E4F4073D-B3F6-ED4C-8BC7-8A5B3298DB24}" presName="sibTrans" presStyleLbl="node1" presStyleIdx="1" presStyleCnt="5"/>
      <dgm:spPr/>
    </dgm:pt>
    <dgm:pt modelId="{320470C0-FCF3-F84A-BF2E-2DABACA36EE1}" type="pres">
      <dgm:prSet presAssocID="{5663BB57-3404-1C43-A672-2EDF67F80588}" presName="dummy" presStyleCnt="0"/>
      <dgm:spPr/>
    </dgm:pt>
    <dgm:pt modelId="{3828DC54-1540-8B4C-9D34-3536112CB444}" type="pres">
      <dgm:prSet presAssocID="{5663BB57-3404-1C43-A672-2EDF67F80588}" presName="node" presStyleLbl="revTx" presStyleIdx="2" presStyleCnt="5" custScaleX="181891" custScaleY="53563" custRadScaleRad="105170" custRadScaleInc="5021">
        <dgm:presLayoutVars>
          <dgm:bulletEnabled val="1"/>
        </dgm:presLayoutVars>
      </dgm:prSet>
      <dgm:spPr/>
    </dgm:pt>
    <dgm:pt modelId="{3EFE479D-090B-CB46-B67B-1C2110156995}" type="pres">
      <dgm:prSet presAssocID="{43508F1E-D55D-F440-9C07-5E0DD30F581C}" presName="sibTrans" presStyleLbl="node1" presStyleIdx="2" presStyleCnt="5"/>
      <dgm:spPr/>
    </dgm:pt>
    <dgm:pt modelId="{EF031654-B434-6340-9CA4-EFDB3AE55A47}" type="pres">
      <dgm:prSet presAssocID="{CFA7B0E6-20F4-6947-AD55-D009103BC331}" presName="dummy" presStyleCnt="0"/>
      <dgm:spPr/>
    </dgm:pt>
    <dgm:pt modelId="{B73170FC-6DE1-5043-95EC-B764318F85A0}" type="pres">
      <dgm:prSet presAssocID="{CFA7B0E6-20F4-6947-AD55-D009103BC331}" presName="node" presStyleLbl="revTx" presStyleIdx="3" presStyleCnt="5" custScaleX="177841" custScaleY="84919" custRadScaleRad="106184" custRadScaleInc="65502">
        <dgm:presLayoutVars>
          <dgm:bulletEnabled val="1"/>
        </dgm:presLayoutVars>
      </dgm:prSet>
      <dgm:spPr/>
    </dgm:pt>
    <dgm:pt modelId="{99FBF6E0-6D9D-FF49-9E98-1D5FDCFBD9B7}" type="pres">
      <dgm:prSet presAssocID="{51875E3C-F0A9-3F43-BD83-35D7F091BEF9}" presName="sibTrans" presStyleLbl="node1" presStyleIdx="3" presStyleCnt="5" custScaleY="113085"/>
      <dgm:spPr/>
    </dgm:pt>
    <dgm:pt modelId="{000C8B0D-1B93-824C-8960-4689B546CD25}" type="pres">
      <dgm:prSet presAssocID="{F264AE2A-A79E-8F47-AC0C-6D1B363D22DE}" presName="dummy" presStyleCnt="0"/>
      <dgm:spPr/>
    </dgm:pt>
    <dgm:pt modelId="{081C7764-5EA6-ED47-A051-E9588D971212}" type="pres">
      <dgm:prSet presAssocID="{F264AE2A-A79E-8F47-AC0C-6D1B363D22DE}" presName="node" presStyleLbl="revTx" presStyleIdx="4" presStyleCnt="5" custScaleX="189362" custScaleY="89003" custRadScaleRad="103431" custRadScaleInc="-10585">
        <dgm:presLayoutVars>
          <dgm:bulletEnabled val="1"/>
        </dgm:presLayoutVars>
      </dgm:prSet>
      <dgm:spPr/>
    </dgm:pt>
    <dgm:pt modelId="{A01F6639-CEE8-434C-A35F-907D17EB5A1B}" type="pres">
      <dgm:prSet presAssocID="{CDED33C0-882F-7B40-8360-1B67E923C029}" presName="sibTrans" presStyleLbl="node1" presStyleIdx="4" presStyleCnt="5" custScaleX="97921"/>
      <dgm:spPr/>
    </dgm:pt>
  </dgm:ptLst>
  <dgm:cxnLst>
    <dgm:cxn modelId="{5ADFE144-6866-D143-A9CF-881A71C211BF}" type="presOf" srcId="{59119EF8-273C-4B4B-A9D6-2E314C278738}" destId="{1CEA3347-6C44-AE44-B99F-C43A36096C80}" srcOrd="0" destOrd="0" presId="urn:microsoft.com/office/officeart/2005/8/layout/cycle1"/>
    <dgm:cxn modelId="{90890B4B-E8D1-3847-B6F3-D59EE907928F}" srcId="{62DB4A52-415D-0346-931D-C2AA3F0CF3F1}" destId="{5663BB57-3404-1C43-A672-2EDF67F80588}" srcOrd="2" destOrd="0" parTransId="{8CF11547-B810-7A42-9FA3-E73C83F65BFA}" sibTransId="{43508F1E-D55D-F440-9C07-5E0DD30F581C}"/>
    <dgm:cxn modelId="{C954F150-174A-AF47-9722-A18562304AFD}" type="presOf" srcId="{62DB4A52-415D-0346-931D-C2AA3F0CF3F1}" destId="{26411F47-171A-164A-AC00-8A41998D6984}" srcOrd="0" destOrd="0" presId="urn:microsoft.com/office/officeart/2005/8/layout/cycle1"/>
    <dgm:cxn modelId="{8C5FC760-248C-1D4B-AC27-E571FA9C49DB}" type="presOf" srcId="{CDED33C0-882F-7B40-8360-1B67E923C029}" destId="{A01F6639-CEE8-434C-A35F-907D17EB5A1B}" srcOrd="0" destOrd="0" presId="urn:microsoft.com/office/officeart/2005/8/layout/cycle1"/>
    <dgm:cxn modelId="{BB644174-ADF1-F147-9C4F-36B6BABFF771}" srcId="{62DB4A52-415D-0346-931D-C2AA3F0CF3F1}" destId="{59119EF8-273C-4B4B-A9D6-2E314C278738}" srcOrd="0" destOrd="0" parTransId="{A0C96E99-3795-4649-8B39-9451840844EF}" sibTransId="{F7ACFDD3-7801-BA4C-8D3B-525F0CDA819A}"/>
    <dgm:cxn modelId="{481A2677-B9C1-654B-A37E-90BC95B6BCA3}" type="presOf" srcId="{E4F4073D-B3F6-ED4C-8BC7-8A5B3298DB24}" destId="{0413FCA2-C293-1E48-9A06-4EA8D99A6FD6}" srcOrd="0" destOrd="0" presId="urn:microsoft.com/office/officeart/2005/8/layout/cycle1"/>
    <dgm:cxn modelId="{F237947E-DE1D-164A-83F6-5434E1B580E3}" type="presOf" srcId="{51875E3C-F0A9-3F43-BD83-35D7F091BEF9}" destId="{99FBF6E0-6D9D-FF49-9E98-1D5FDCFBD9B7}" srcOrd="0" destOrd="0" presId="urn:microsoft.com/office/officeart/2005/8/layout/cycle1"/>
    <dgm:cxn modelId="{3298C184-2C1E-1742-BF0E-0EFCCA367D4E}" srcId="{62DB4A52-415D-0346-931D-C2AA3F0CF3F1}" destId="{F264AE2A-A79E-8F47-AC0C-6D1B363D22DE}" srcOrd="4" destOrd="0" parTransId="{362BBA36-C5F9-7148-932F-6E3FD274EC2F}" sibTransId="{CDED33C0-882F-7B40-8360-1B67E923C029}"/>
    <dgm:cxn modelId="{8CD8E984-C070-204B-9E01-4F65E5ED6508}" srcId="{62DB4A52-415D-0346-931D-C2AA3F0CF3F1}" destId="{BB039AAB-6CA7-1F45-834F-08CF375700B3}" srcOrd="1" destOrd="0" parTransId="{531B9B2C-8542-2340-8258-E1220D2711E0}" sibTransId="{E4F4073D-B3F6-ED4C-8BC7-8A5B3298DB24}"/>
    <dgm:cxn modelId="{12C499B1-255C-4741-9B90-2BBAAE8DD3FC}" type="presOf" srcId="{43508F1E-D55D-F440-9C07-5E0DD30F581C}" destId="{3EFE479D-090B-CB46-B67B-1C2110156995}" srcOrd="0" destOrd="0" presId="urn:microsoft.com/office/officeart/2005/8/layout/cycle1"/>
    <dgm:cxn modelId="{EE71A1B8-8D5C-4F4F-9452-C2969564C651}" type="presOf" srcId="{F264AE2A-A79E-8F47-AC0C-6D1B363D22DE}" destId="{081C7764-5EA6-ED47-A051-E9588D971212}" srcOrd="0" destOrd="0" presId="urn:microsoft.com/office/officeart/2005/8/layout/cycle1"/>
    <dgm:cxn modelId="{E1F58BC0-CFD4-6A43-84E6-3A4C8D5F9EC5}" type="presOf" srcId="{BB039AAB-6CA7-1F45-834F-08CF375700B3}" destId="{6862AE2E-0199-3646-BF17-09584FA20962}" srcOrd="0" destOrd="0" presId="urn:microsoft.com/office/officeart/2005/8/layout/cycle1"/>
    <dgm:cxn modelId="{61D001C1-1FEF-EF44-B050-E0CD97756EC5}" srcId="{62DB4A52-415D-0346-931D-C2AA3F0CF3F1}" destId="{CFA7B0E6-20F4-6947-AD55-D009103BC331}" srcOrd="3" destOrd="0" parTransId="{12002AE4-509E-054D-A629-4F9FBE07234F}" sibTransId="{51875E3C-F0A9-3F43-BD83-35D7F091BEF9}"/>
    <dgm:cxn modelId="{0EC6FCE8-F068-904D-A912-8C48F4530994}" type="presOf" srcId="{F7ACFDD3-7801-BA4C-8D3B-525F0CDA819A}" destId="{89872374-2C25-3245-9C9B-D12A0CF5C3BF}" srcOrd="0" destOrd="0" presId="urn:microsoft.com/office/officeart/2005/8/layout/cycle1"/>
    <dgm:cxn modelId="{35E68BEE-9E1E-4342-B378-23D2CC0FB26F}" type="presOf" srcId="{CFA7B0E6-20F4-6947-AD55-D009103BC331}" destId="{B73170FC-6DE1-5043-95EC-B764318F85A0}" srcOrd="0" destOrd="0" presId="urn:microsoft.com/office/officeart/2005/8/layout/cycle1"/>
    <dgm:cxn modelId="{EB4DA9FB-045B-164D-B13D-D241D01ACD16}" type="presOf" srcId="{5663BB57-3404-1C43-A672-2EDF67F80588}" destId="{3828DC54-1540-8B4C-9D34-3536112CB444}" srcOrd="0" destOrd="0" presId="urn:microsoft.com/office/officeart/2005/8/layout/cycle1"/>
    <dgm:cxn modelId="{5EB6F99F-4549-C64B-8C55-3CA353AC1EA6}" type="presParOf" srcId="{26411F47-171A-164A-AC00-8A41998D6984}" destId="{272A547F-EAA5-AC4E-AD1B-C914951DF8B3}" srcOrd="0" destOrd="0" presId="urn:microsoft.com/office/officeart/2005/8/layout/cycle1"/>
    <dgm:cxn modelId="{2153CC57-F61E-F842-8707-E5140682E1A0}" type="presParOf" srcId="{26411F47-171A-164A-AC00-8A41998D6984}" destId="{1CEA3347-6C44-AE44-B99F-C43A36096C80}" srcOrd="1" destOrd="0" presId="urn:microsoft.com/office/officeart/2005/8/layout/cycle1"/>
    <dgm:cxn modelId="{41E1DC29-A1F4-2B4F-BDA9-51566C3618E3}" type="presParOf" srcId="{26411F47-171A-164A-AC00-8A41998D6984}" destId="{89872374-2C25-3245-9C9B-D12A0CF5C3BF}" srcOrd="2" destOrd="0" presId="urn:microsoft.com/office/officeart/2005/8/layout/cycle1"/>
    <dgm:cxn modelId="{04E147A6-D0B5-B048-9BB5-827A7D410F13}" type="presParOf" srcId="{26411F47-171A-164A-AC00-8A41998D6984}" destId="{6F213DEC-878F-A949-A1EB-7CC04C8F5A50}" srcOrd="3" destOrd="0" presId="urn:microsoft.com/office/officeart/2005/8/layout/cycle1"/>
    <dgm:cxn modelId="{0B90B5A1-3BC8-D74A-B2EF-B6A30A4AA163}" type="presParOf" srcId="{26411F47-171A-164A-AC00-8A41998D6984}" destId="{6862AE2E-0199-3646-BF17-09584FA20962}" srcOrd="4" destOrd="0" presId="urn:microsoft.com/office/officeart/2005/8/layout/cycle1"/>
    <dgm:cxn modelId="{62145D9E-0205-4F43-9201-9A239D9BA81B}" type="presParOf" srcId="{26411F47-171A-164A-AC00-8A41998D6984}" destId="{0413FCA2-C293-1E48-9A06-4EA8D99A6FD6}" srcOrd="5" destOrd="0" presId="urn:microsoft.com/office/officeart/2005/8/layout/cycle1"/>
    <dgm:cxn modelId="{8E537D11-3DD6-DC44-8DDE-068B932280A8}" type="presParOf" srcId="{26411F47-171A-164A-AC00-8A41998D6984}" destId="{320470C0-FCF3-F84A-BF2E-2DABACA36EE1}" srcOrd="6" destOrd="0" presId="urn:microsoft.com/office/officeart/2005/8/layout/cycle1"/>
    <dgm:cxn modelId="{F0417286-1FEF-1D45-9480-657C5E5B2E86}" type="presParOf" srcId="{26411F47-171A-164A-AC00-8A41998D6984}" destId="{3828DC54-1540-8B4C-9D34-3536112CB444}" srcOrd="7" destOrd="0" presId="urn:microsoft.com/office/officeart/2005/8/layout/cycle1"/>
    <dgm:cxn modelId="{454C541A-F650-6444-93CF-9A86A441B8FE}" type="presParOf" srcId="{26411F47-171A-164A-AC00-8A41998D6984}" destId="{3EFE479D-090B-CB46-B67B-1C2110156995}" srcOrd="8" destOrd="0" presId="urn:microsoft.com/office/officeart/2005/8/layout/cycle1"/>
    <dgm:cxn modelId="{54F08AA9-999D-5147-B5BA-EFEFD715E7F1}" type="presParOf" srcId="{26411F47-171A-164A-AC00-8A41998D6984}" destId="{EF031654-B434-6340-9CA4-EFDB3AE55A47}" srcOrd="9" destOrd="0" presId="urn:microsoft.com/office/officeart/2005/8/layout/cycle1"/>
    <dgm:cxn modelId="{AFB9131F-901A-7C46-BC91-60A4CB1F4B56}" type="presParOf" srcId="{26411F47-171A-164A-AC00-8A41998D6984}" destId="{B73170FC-6DE1-5043-95EC-B764318F85A0}" srcOrd="10" destOrd="0" presId="urn:microsoft.com/office/officeart/2005/8/layout/cycle1"/>
    <dgm:cxn modelId="{128FF377-71F9-1847-9396-6E29C68FBAB9}" type="presParOf" srcId="{26411F47-171A-164A-AC00-8A41998D6984}" destId="{99FBF6E0-6D9D-FF49-9E98-1D5FDCFBD9B7}" srcOrd="11" destOrd="0" presId="urn:microsoft.com/office/officeart/2005/8/layout/cycle1"/>
    <dgm:cxn modelId="{93554262-CA4D-504B-BAAA-3FEB6FCAD501}" type="presParOf" srcId="{26411F47-171A-164A-AC00-8A41998D6984}" destId="{000C8B0D-1B93-824C-8960-4689B546CD25}" srcOrd="12" destOrd="0" presId="urn:microsoft.com/office/officeart/2005/8/layout/cycle1"/>
    <dgm:cxn modelId="{CB074647-4C2F-694F-B977-8BF4859C8B76}" type="presParOf" srcId="{26411F47-171A-164A-AC00-8A41998D6984}" destId="{081C7764-5EA6-ED47-A051-E9588D971212}" srcOrd="13" destOrd="0" presId="urn:microsoft.com/office/officeart/2005/8/layout/cycle1"/>
    <dgm:cxn modelId="{2E55E02A-DD23-C448-91A9-03702A98A7D2}" type="presParOf" srcId="{26411F47-171A-164A-AC00-8A41998D6984}" destId="{A01F6639-CEE8-434C-A35F-907D17EB5A1B}"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35A619-AC44-924E-878B-DE295D925B7F}" type="doc">
      <dgm:prSet loTypeId="urn:microsoft.com/office/officeart/2005/8/layout/process2" loCatId="" qsTypeId="urn:microsoft.com/office/officeart/2005/8/quickstyle/simple1" qsCatId="simple" csTypeId="urn:microsoft.com/office/officeart/2005/8/colors/accent1_2" csCatId="accent1" phldr="1"/>
      <dgm:spPr/>
    </dgm:pt>
    <dgm:pt modelId="{14A051DB-8534-F841-9DDE-D3BB00DF1D59}">
      <dgm:prSet phldrT="[Text]" custT="1"/>
      <dgm:spPr/>
      <dgm:t>
        <a:bodyPr/>
        <a:lstStyle/>
        <a:p>
          <a:r>
            <a:rPr lang="en-GB" sz="2000" dirty="0"/>
            <a:t>Individual drafts item</a:t>
          </a:r>
        </a:p>
      </dgm:t>
    </dgm:pt>
    <dgm:pt modelId="{BDAE140E-F6F7-0348-A301-674AD63166DB}" type="parTrans" cxnId="{B047CFF6-9AE0-B54D-9CE6-1AE4FFF97538}">
      <dgm:prSet/>
      <dgm:spPr/>
      <dgm:t>
        <a:bodyPr/>
        <a:lstStyle/>
        <a:p>
          <a:endParaRPr lang="en-GB"/>
        </a:p>
      </dgm:t>
    </dgm:pt>
    <dgm:pt modelId="{9D75FB4A-7A5C-DB4B-8E05-B328B4ADE0A9}" type="sibTrans" cxnId="{B047CFF6-9AE0-B54D-9CE6-1AE4FFF97538}">
      <dgm:prSet/>
      <dgm:spPr/>
      <dgm:t>
        <a:bodyPr/>
        <a:lstStyle/>
        <a:p>
          <a:endParaRPr lang="en-GB"/>
        </a:p>
      </dgm:t>
    </dgm:pt>
    <dgm:pt modelId="{7E8F3E20-9455-E243-873E-DA3F2B5DBB30}">
      <dgm:prSet phldrT="[Text]" custT="1"/>
      <dgm:spPr/>
      <dgm:t>
        <a:bodyPr/>
        <a:lstStyle/>
        <a:p>
          <a:r>
            <a:rPr lang="en-GB" sz="2000" dirty="0"/>
            <a:t>All domain writers gather to refine all items</a:t>
          </a:r>
        </a:p>
      </dgm:t>
    </dgm:pt>
    <dgm:pt modelId="{40216F49-71A0-D440-A3D6-ECC06787FBF1}" type="parTrans" cxnId="{476FB01D-AC15-D84A-8C48-C44B4BD0F1FA}">
      <dgm:prSet/>
      <dgm:spPr/>
      <dgm:t>
        <a:bodyPr/>
        <a:lstStyle/>
        <a:p>
          <a:endParaRPr lang="en-GB"/>
        </a:p>
      </dgm:t>
    </dgm:pt>
    <dgm:pt modelId="{F9900928-AE92-BC41-97BE-41F37C95432F}" type="sibTrans" cxnId="{476FB01D-AC15-D84A-8C48-C44B4BD0F1FA}">
      <dgm:prSet/>
      <dgm:spPr/>
      <dgm:t>
        <a:bodyPr/>
        <a:lstStyle/>
        <a:p>
          <a:endParaRPr lang="en-GB"/>
        </a:p>
      </dgm:t>
    </dgm:pt>
    <dgm:pt modelId="{AC892161-A206-1C45-9F43-20C07782354A}">
      <dgm:prSet phldrT="[Text]" custT="1"/>
      <dgm:spPr/>
      <dgm:t>
        <a:bodyPr/>
        <a:lstStyle/>
        <a:p>
          <a:r>
            <a:rPr lang="en-GB" sz="2000" dirty="0" err="1"/>
            <a:t>Pretest</a:t>
          </a:r>
          <a:endParaRPr lang="en-GB" sz="2000" dirty="0"/>
        </a:p>
      </dgm:t>
    </dgm:pt>
    <dgm:pt modelId="{CFBBC052-6966-584C-B9E8-38BF2CFCB89C}" type="parTrans" cxnId="{AD74D6C7-3BE6-3D49-9C61-625B20685330}">
      <dgm:prSet/>
      <dgm:spPr/>
      <dgm:t>
        <a:bodyPr/>
        <a:lstStyle/>
        <a:p>
          <a:endParaRPr lang="en-GB"/>
        </a:p>
      </dgm:t>
    </dgm:pt>
    <dgm:pt modelId="{5FAD11D8-2ED4-BB4C-AD7A-CB7B9670EAC4}" type="sibTrans" cxnId="{AD74D6C7-3BE6-3D49-9C61-625B20685330}">
      <dgm:prSet/>
      <dgm:spPr/>
      <dgm:t>
        <a:bodyPr/>
        <a:lstStyle/>
        <a:p>
          <a:endParaRPr lang="en-GB"/>
        </a:p>
      </dgm:t>
    </dgm:pt>
    <dgm:pt modelId="{A2E6D027-3ADF-8644-A8EB-06E1AD438BE2}">
      <dgm:prSet custT="1"/>
      <dgm:spPr/>
      <dgm:t>
        <a:bodyPr/>
        <a:lstStyle/>
        <a:p>
          <a:r>
            <a:rPr lang="en-GB" sz="2000" dirty="0"/>
            <a:t>Blueprint specifications</a:t>
          </a:r>
        </a:p>
      </dgm:t>
    </dgm:pt>
    <dgm:pt modelId="{C92CA6AD-D939-FE4D-9CF8-66679B68F19A}" type="parTrans" cxnId="{1D2676A6-9D0E-4C4E-91F7-50CDE5F63814}">
      <dgm:prSet/>
      <dgm:spPr/>
      <dgm:t>
        <a:bodyPr/>
        <a:lstStyle/>
        <a:p>
          <a:endParaRPr lang="en-GB"/>
        </a:p>
      </dgm:t>
    </dgm:pt>
    <dgm:pt modelId="{432ED753-D8A5-6149-84AC-23EA8182CBDE}" type="sibTrans" cxnId="{1D2676A6-9D0E-4C4E-91F7-50CDE5F63814}">
      <dgm:prSet/>
      <dgm:spPr/>
      <dgm:t>
        <a:bodyPr/>
        <a:lstStyle/>
        <a:p>
          <a:endParaRPr lang="en-GB"/>
        </a:p>
      </dgm:t>
    </dgm:pt>
    <dgm:pt modelId="{0F084C2E-8C7C-8240-A52B-147B7FAB84ED}" type="pres">
      <dgm:prSet presAssocID="{AB35A619-AC44-924E-878B-DE295D925B7F}" presName="linearFlow" presStyleCnt="0">
        <dgm:presLayoutVars>
          <dgm:resizeHandles val="exact"/>
        </dgm:presLayoutVars>
      </dgm:prSet>
      <dgm:spPr/>
    </dgm:pt>
    <dgm:pt modelId="{A00E5946-6E91-8943-A727-84F14F583B22}" type="pres">
      <dgm:prSet presAssocID="{A2E6D027-3ADF-8644-A8EB-06E1AD438BE2}" presName="node" presStyleLbl="node1" presStyleIdx="0" presStyleCnt="4">
        <dgm:presLayoutVars>
          <dgm:bulletEnabled val="1"/>
        </dgm:presLayoutVars>
      </dgm:prSet>
      <dgm:spPr/>
    </dgm:pt>
    <dgm:pt modelId="{60641059-60C0-194B-9801-20B230B1EA5F}" type="pres">
      <dgm:prSet presAssocID="{432ED753-D8A5-6149-84AC-23EA8182CBDE}" presName="sibTrans" presStyleLbl="sibTrans2D1" presStyleIdx="0" presStyleCnt="3"/>
      <dgm:spPr/>
    </dgm:pt>
    <dgm:pt modelId="{4CA4B1AC-0132-B346-AAE9-7AF4F9498B15}" type="pres">
      <dgm:prSet presAssocID="{432ED753-D8A5-6149-84AC-23EA8182CBDE}" presName="connectorText" presStyleLbl="sibTrans2D1" presStyleIdx="0" presStyleCnt="3"/>
      <dgm:spPr/>
    </dgm:pt>
    <dgm:pt modelId="{F8700E11-642D-7644-A5AA-875C54727A78}" type="pres">
      <dgm:prSet presAssocID="{14A051DB-8534-F841-9DDE-D3BB00DF1D59}" presName="node" presStyleLbl="node1" presStyleIdx="1" presStyleCnt="4">
        <dgm:presLayoutVars>
          <dgm:bulletEnabled val="1"/>
        </dgm:presLayoutVars>
      </dgm:prSet>
      <dgm:spPr/>
    </dgm:pt>
    <dgm:pt modelId="{6BB2E0D6-3185-F44F-AE09-389762147548}" type="pres">
      <dgm:prSet presAssocID="{9D75FB4A-7A5C-DB4B-8E05-B328B4ADE0A9}" presName="sibTrans" presStyleLbl="sibTrans2D1" presStyleIdx="1" presStyleCnt="3"/>
      <dgm:spPr/>
    </dgm:pt>
    <dgm:pt modelId="{4A5434F0-E13E-4346-BD10-4BFF4B7F36B0}" type="pres">
      <dgm:prSet presAssocID="{9D75FB4A-7A5C-DB4B-8E05-B328B4ADE0A9}" presName="connectorText" presStyleLbl="sibTrans2D1" presStyleIdx="1" presStyleCnt="3"/>
      <dgm:spPr/>
    </dgm:pt>
    <dgm:pt modelId="{9E7B2358-314D-7D40-BE86-247726603BC0}" type="pres">
      <dgm:prSet presAssocID="{7E8F3E20-9455-E243-873E-DA3F2B5DBB30}" presName="node" presStyleLbl="node1" presStyleIdx="2" presStyleCnt="4">
        <dgm:presLayoutVars>
          <dgm:bulletEnabled val="1"/>
        </dgm:presLayoutVars>
      </dgm:prSet>
      <dgm:spPr/>
    </dgm:pt>
    <dgm:pt modelId="{51E0FA71-DB13-0A48-8480-878DC1A03325}" type="pres">
      <dgm:prSet presAssocID="{F9900928-AE92-BC41-97BE-41F37C95432F}" presName="sibTrans" presStyleLbl="sibTrans2D1" presStyleIdx="2" presStyleCnt="3"/>
      <dgm:spPr/>
    </dgm:pt>
    <dgm:pt modelId="{C811FD30-25C5-314D-8EDD-F8FEB54339CE}" type="pres">
      <dgm:prSet presAssocID="{F9900928-AE92-BC41-97BE-41F37C95432F}" presName="connectorText" presStyleLbl="sibTrans2D1" presStyleIdx="2" presStyleCnt="3"/>
      <dgm:spPr/>
    </dgm:pt>
    <dgm:pt modelId="{A8135185-E738-AD4D-832B-9F0A474E9F59}" type="pres">
      <dgm:prSet presAssocID="{AC892161-A206-1C45-9F43-20C07782354A}" presName="node" presStyleLbl="node1" presStyleIdx="3" presStyleCnt="4">
        <dgm:presLayoutVars>
          <dgm:bulletEnabled val="1"/>
        </dgm:presLayoutVars>
      </dgm:prSet>
      <dgm:spPr/>
    </dgm:pt>
  </dgm:ptLst>
  <dgm:cxnLst>
    <dgm:cxn modelId="{476FB01D-AC15-D84A-8C48-C44B4BD0F1FA}" srcId="{AB35A619-AC44-924E-878B-DE295D925B7F}" destId="{7E8F3E20-9455-E243-873E-DA3F2B5DBB30}" srcOrd="2" destOrd="0" parTransId="{40216F49-71A0-D440-A3D6-ECC06787FBF1}" sibTransId="{F9900928-AE92-BC41-97BE-41F37C95432F}"/>
    <dgm:cxn modelId="{40611822-9A6B-7942-93D8-33E3B67F66A3}" type="presOf" srcId="{F9900928-AE92-BC41-97BE-41F37C95432F}" destId="{C811FD30-25C5-314D-8EDD-F8FEB54339CE}" srcOrd="1" destOrd="0" presId="urn:microsoft.com/office/officeart/2005/8/layout/process2"/>
    <dgm:cxn modelId="{D9FD822F-3661-5348-9B0C-C6707664FAFD}" type="presOf" srcId="{AB35A619-AC44-924E-878B-DE295D925B7F}" destId="{0F084C2E-8C7C-8240-A52B-147B7FAB84ED}" srcOrd="0" destOrd="0" presId="urn:microsoft.com/office/officeart/2005/8/layout/process2"/>
    <dgm:cxn modelId="{A6BE7930-1AAE-374E-B647-BC9A7A89806B}" type="presOf" srcId="{432ED753-D8A5-6149-84AC-23EA8182CBDE}" destId="{4CA4B1AC-0132-B346-AAE9-7AF4F9498B15}" srcOrd="1" destOrd="0" presId="urn:microsoft.com/office/officeart/2005/8/layout/process2"/>
    <dgm:cxn modelId="{03E44137-9FEE-444F-9BC1-FBD654BA4CB6}" type="presOf" srcId="{9D75FB4A-7A5C-DB4B-8E05-B328B4ADE0A9}" destId="{6BB2E0D6-3185-F44F-AE09-389762147548}" srcOrd="0" destOrd="0" presId="urn:microsoft.com/office/officeart/2005/8/layout/process2"/>
    <dgm:cxn modelId="{3CB2805D-C1DF-0949-9DEB-9ED25A931C61}" type="presOf" srcId="{7E8F3E20-9455-E243-873E-DA3F2B5DBB30}" destId="{9E7B2358-314D-7D40-BE86-247726603BC0}" srcOrd="0" destOrd="0" presId="urn:microsoft.com/office/officeart/2005/8/layout/process2"/>
    <dgm:cxn modelId="{87FA8C77-C270-C641-884E-7EB43172C229}" type="presOf" srcId="{14A051DB-8534-F841-9DDE-D3BB00DF1D59}" destId="{F8700E11-642D-7644-A5AA-875C54727A78}" srcOrd="0" destOrd="0" presId="urn:microsoft.com/office/officeart/2005/8/layout/process2"/>
    <dgm:cxn modelId="{69FC769E-BA28-A544-AD97-F5DBC89B1A5D}" type="presOf" srcId="{A2E6D027-3ADF-8644-A8EB-06E1AD438BE2}" destId="{A00E5946-6E91-8943-A727-84F14F583B22}" srcOrd="0" destOrd="0" presId="urn:microsoft.com/office/officeart/2005/8/layout/process2"/>
    <dgm:cxn modelId="{8577D5A5-104D-CD43-87CD-E2FCE68A62DB}" type="presOf" srcId="{F9900928-AE92-BC41-97BE-41F37C95432F}" destId="{51E0FA71-DB13-0A48-8480-878DC1A03325}" srcOrd="0" destOrd="0" presId="urn:microsoft.com/office/officeart/2005/8/layout/process2"/>
    <dgm:cxn modelId="{1D2676A6-9D0E-4C4E-91F7-50CDE5F63814}" srcId="{AB35A619-AC44-924E-878B-DE295D925B7F}" destId="{A2E6D027-3ADF-8644-A8EB-06E1AD438BE2}" srcOrd="0" destOrd="0" parTransId="{C92CA6AD-D939-FE4D-9CF8-66679B68F19A}" sibTransId="{432ED753-D8A5-6149-84AC-23EA8182CBDE}"/>
    <dgm:cxn modelId="{3926C1B9-94E8-514D-9600-F1CDB1DD98DE}" type="presOf" srcId="{AC892161-A206-1C45-9F43-20C07782354A}" destId="{A8135185-E738-AD4D-832B-9F0A474E9F59}" srcOrd="0" destOrd="0" presId="urn:microsoft.com/office/officeart/2005/8/layout/process2"/>
    <dgm:cxn modelId="{AD74D6C7-3BE6-3D49-9C61-625B20685330}" srcId="{AB35A619-AC44-924E-878B-DE295D925B7F}" destId="{AC892161-A206-1C45-9F43-20C07782354A}" srcOrd="3" destOrd="0" parTransId="{CFBBC052-6966-584C-B9E8-38BF2CFCB89C}" sibTransId="{5FAD11D8-2ED4-BB4C-AD7A-CB7B9670EAC4}"/>
    <dgm:cxn modelId="{8DAB5ED0-4176-4840-ABE7-3415EFED21BD}" type="presOf" srcId="{432ED753-D8A5-6149-84AC-23EA8182CBDE}" destId="{60641059-60C0-194B-9801-20B230B1EA5F}" srcOrd="0" destOrd="0" presId="urn:microsoft.com/office/officeart/2005/8/layout/process2"/>
    <dgm:cxn modelId="{AB623ED8-A18B-2D49-B3DF-58F5CC6AC2AE}" type="presOf" srcId="{9D75FB4A-7A5C-DB4B-8E05-B328B4ADE0A9}" destId="{4A5434F0-E13E-4346-BD10-4BFF4B7F36B0}" srcOrd="1" destOrd="0" presId="urn:microsoft.com/office/officeart/2005/8/layout/process2"/>
    <dgm:cxn modelId="{B047CFF6-9AE0-B54D-9CE6-1AE4FFF97538}" srcId="{AB35A619-AC44-924E-878B-DE295D925B7F}" destId="{14A051DB-8534-F841-9DDE-D3BB00DF1D59}" srcOrd="1" destOrd="0" parTransId="{BDAE140E-F6F7-0348-A301-674AD63166DB}" sibTransId="{9D75FB4A-7A5C-DB4B-8E05-B328B4ADE0A9}"/>
    <dgm:cxn modelId="{93330A7F-14EE-9E48-886B-02FD52C3B6FF}" type="presParOf" srcId="{0F084C2E-8C7C-8240-A52B-147B7FAB84ED}" destId="{A00E5946-6E91-8943-A727-84F14F583B22}" srcOrd="0" destOrd="0" presId="urn:microsoft.com/office/officeart/2005/8/layout/process2"/>
    <dgm:cxn modelId="{C2443915-291C-244E-9EA7-A540F76003DF}" type="presParOf" srcId="{0F084C2E-8C7C-8240-A52B-147B7FAB84ED}" destId="{60641059-60C0-194B-9801-20B230B1EA5F}" srcOrd="1" destOrd="0" presId="urn:microsoft.com/office/officeart/2005/8/layout/process2"/>
    <dgm:cxn modelId="{CB4EF24C-6FA3-6A43-A684-94576BCF5BA3}" type="presParOf" srcId="{60641059-60C0-194B-9801-20B230B1EA5F}" destId="{4CA4B1AC-0132-B346-AAE9-7AF4F9498B15}" srcOrd="0" destOrd="0" presId="urn:microsoft.com/office/officeart/2005/8/layout/process2"/>
    <dgm:cxn modelId="{D95F524B-CCB5-BC45-B9FE-D238B55DE36A}" type="presParOf" srcId="{0F084C2E-8C7C-8240-A52B-147B7FAB84ED}" destId="{F8700E11-642D-7644-A5AA-875C54727A78}" srcOrd="2" destOrd="0" presId="urn:microsoft.com/office/officeart/2005/8/layout/process2"/>
    <dgm:cxn modelId="{701652A8-8E4C-A34B-B92E-54F150F38696}" type="presParOf" srcId="{0F084C2E-8C7C-8240-A52B-147B7FAB84ED}" destId="{6BB2E0D6-3185-F44F-AE09-389762147548}" srcOrd="3" destOrd="0" presId="urn:microsoft.com/office/officeart/2005/8/layout/process2"/>
    <dgm:cxn modelId="{F13E2880-382E-1444-8A01-E38AAAEAB705}" type="presParOf" srcId="{6BB2E0D6-3185-F44F-AE09-389762147548}" destId="{4A5434F0-E13E-4346-BD10-4BFF4B7F36B0}" srcOrd="0" destOrd="0" presId="urn:microsoft.com/office/officeart/2005/8/layout/process2"/>
    <dgm:cxn modelId="{7062991A-834B-2F4B-9B15-74688C04C361}" type="presParOf" srcId="{0F084C2E-8C7C-8240-A52B-147B7FAB84ED}" destId="{9E7B2358-314D-7D40-BE86-247726603BC0}" srcOrd="4" destOrd="0" presId="urn:microsoft.com/office/officeart/2005/8/layout/process2"/>
    <dgm:cxn modelId="{C06D7F9F-625B-9C4D-923C-8DE14200AB54}" type="presParOf" srcId="{0F084C2E-8C7C-8240-A52B-147B7FAB84ED}" destId="{51E0FA71-DB13-0A48-8480-878DC1A03325}" srcOrd="5" destOrd="0" presId="urn:microsoft.com/office/officeart/2005/8/layout/process2"/>
    <dgm:cxn modelId="{B132253C-F037-534C-9D34-2E8D989DF913}" type="presParOf" srcId="{51E0FA71-DB13-0A48-8480-878DC1A03325}" destId="{C811FD30-25C5-314D-8EDD-F8FEB54339CE}" srcOrd="0" destOrd="0" presId="urn:microsoft.com/office/officeart/2005/8/layout/process2"/>
    <dgm:cxn modelId="{4C282DE6-ACEE-9242-937A-08A75F2787D7}" type="presParOf" srcId="{0F084C2E-8C7C-8240-A52B-147B7FAB84ED}" destId="{A8135185-E738-AD4D-832B-9F0A474E9F59}" srcOrd="6"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34D2629-AD98-E242-8612-4DE7314E31DE}" type="doc">
      <dgm:prSet loTypeId="urn:microsoft.com/office/officeart/2005/8/layout/hList6" loCatId="" qsTypeId="urn:microsoft.com/office/officeart/2005/8/quickstyle/simple1" qsCatId="simple" csTypeId="urn:microsoft.com/office/officeart/2005/8/colors/accent1_2" csCatId="accent1" phldr="1"/>
      <dgm:spPr/>
      <dgm:t>
        <a:bodyPr/>
        <a:lstStyle/>
        <a:p>
          <a:endParaRPr lang="en-GB"/>
        </a:p>
      </dgm:t>
    </dgm:pt>
    <dgm:pt modelId="{4D0EE110-85A5-4243-BB6B-1ED1831C2AB5}">
      <dgm:prSet phldrT="[Text]" custT="1"/>
      <dgm:spPr/>
      <dgm:t>
        <a:bodyPr/>
        <a:lstStyle/>
        <a:p>
          <a:r>
            <a:rPr lang="en-GB" sz="3300" b="1" dirty="0"/>
            <a:t>Standard Setting</a:t>
          </a:r>
        </a:p>
        <a:p>
          <a:r>
            <a:rPr lang="en-GB" sz="2000" dirty="0"/>
            <a:t>7-10 years</a:t>
          </a:r>
        </a:p>
      </dgm:t>
    </dgm:pt>
    <dgm:pt modelId="{A0005D1B-9279-0C4D-8EEB-F65D7C06851B}" type="parTrans" cxnId="{00F51D3B-43C2-7040-8640-CA26C887FF85}">
      <dgm:prSet/>
      <dgm:spPr/>
      <dgm:t>
        <a:bodyPr/>
        <a:lstStyle/>
        <a:p>
          <a:endParaRPr lang="en-GB"/>
        </a:p>
      </dgm:t>
    </dgm:pt>
    <dgm:pt modelId="{C6DB2569-8216-744F-BFDA-037FF1122255}" type="sibTrans" cxnId="{00F51D3B-43C2-7040-8640-CA26C887FF85}">
      <dgm:prSet/>
      <dgm:spPr/>
      <dgm:t>
        <a:bodyPr/>
        <a:lstStyle/>
        <a:p>
          <a:endParaRPr lang="en-GB"/>
        </a:p>
      </dgm:t>
    </dgm:pt>
    <dgm:pt modelId="{DD3B523A-5824-B440-B489-48C48614E073}">
      <dgm:prSet phldrT="[Text]" custT="1"/>
      <dgm:spPr/>
      <dgm:t>
        <a:bodyPr/>
        <a:lstStyle/>
        <a:p>
          <a:r>
            <a:rPr lang="en-GB" sz="3300" b="1" dirty="0"/>
            <a:t>Job Task Analysis</a:t>
          </a:r>
        </a:p>
        <a:p>
          <a:r>
            <a:rPr lang="en-GB" sz="2000" dirty="0"/>
            <a:t>7-10 years</a:t>
          </a:r>
        </a:p>
      </dgm:t>
    </dgm:pt>
    <dgm:pt modelId="{2953E327-426E-1246-9A95-D1264A39DA61}" type="parTrans" cxnId="{552F0A25-D06E-9D48-892C-C6AA6585B62B}">
      <dgm:prSet/>
      <dgm:spPr/>
      <dgm:t>
        <a:bodyPr/>
        <a:lstStyle/>
        <a:p>
          <a:endParaRPr lang="en-GB"/>
        </a:p>
      </dgm:t>
    </dgm:pt>
    <dgm:pt modelId="{9E3B526B-CD46-DC42-95FC-1C8209FD55D2}" type="sibTrans" cxnId="{552F0A25-D06E-9D48-892C-C6AA6585B62B}">
      <dgm:prSet/>
      <dgm:spPr/>
      <dgm:t>
        <a:bodyPr/>
        <a:lstStyle/>
        <a:p>
          <a:endParaRPr lang="en-GB"/>
        </a:p>
      </dgm:t>
    </dgm:pt>
    <dgm:pt modelId="{21108016-C825-B748-884F-28C2EF882541}">
      <dgm:prSet phldrT="[Text]" custT="1"/>
      <dgm:spPr/>
      <dgm:t>
        <a:bodyPr/>
        <a:lstStyle/>
        <a:p>
          <a:r>
            <a:rPr lang="en-GB" sz="2400" b="1" dirty="0"/>
            <a:t>Item and Test Analyses</a:t>
          </a:r>
        </a:p>
        <a:p>
          <a:r>
            <a:rPr lang="en-GB" sz="2400" b="1" dirty="0"/>
            <a:t>Fairness Review</a:t>
          </a:r>
        </a:p>
        <a:p>
          <a:r>
            <a:rPr lang="en-GB" sz="2000" dirty="0"/>
            <a:t>Every Form</a:t>
          </a:r>
        </a:p>
      </dgm:t>
    </dgm:pt>
    <dgm:pt modelId="{8E059BE9-DC25-E44C-B109-623E99BBF80A}" type="parTrans" cxnId="{339AF31B-DD63-C24B-892F-6C01D402B416}">
      <dgm:prSet/>
      <dgm:spPr/>
      <dgm:t>
        <a:bodyPr/>
        <a:lstStyle/>
        <a:p>
          <a:endParaRPr lang="en-GB"/>
        </a:p>
      </dgm:t>
    </dgm:pt>
    <dgm:pt modelId="{5C63656B-D42E-7344-9346-DE0748483DA2}" type="sibTrans" cxnId="{339AF31B-DD63-C24B-892F-6C01D402B416}">
      <dgm:prSet/>
      <dgm:spPr/>
      <dgm:t>
        <a:bodyPr/>
        <a:lstStyle/>
        <a:p>
          <a:endParaRPr lang="en-GB"/>
        </a:p>
      </dgm:t>
    </dgm:pt>
    <dgm:pt modelId="{98573701-7F9E-364B-8CB3-3E99F04A1EEA}" type="pres">
      <dgm:prSet presAssocID="{434D2629-AD98-E242-8612-4DE7314E31DE}" presName="Name0" presStyleCnt="0">
        <dgm:presLayoutVars>
          <dgm:dir/>
          <dgm:resizeHandles val="exact"/>
        </dgm:presLayoutVars>
      </dgm:prSet>
      <dgm:spPr/>
    </dgm:pt>
    <dgm:pt modelId="{5567F1E2-A2DF-DA49-AE26-71979E215CF3}" type="pres">
      <dgm:prSet presAssocID="{DD3B523A-5824-B440-B489-48C48614E073}" presName="node" presStyleLbl="node1" presStyleIdx="0" presStyleCnt="3" custLinFactNeighborX="-513" custLinFactNeighborY="-259">
        <dgm:presLayoutVars>
          <dgm:bulletEnabled val="1"/>
        </dgm:presLayoutVars>
      </dgm:prSet>
      <dgm:spPr/>
    </dgm:pt>
    <dgm:pt modelId="{7B0CD5A7-992B-474F-98DB-1C0E21CB4031}" type="pres">
      <dgm:prSet presAssocID="{9E3B526B-CD46-DC42-95FC-1C8209FD55D2}" presName="sibTrans" presStyleCnt="0"/>
      <dgm:spPr/>
    </dgm:pt>
    <dgm:pt modelId="{D288E3D6-A286-3A45-A13F-F71DAD8B084B}" type="pres">
      <dgm:prSet presAssocID="{4D0EE110-85A5-4243-BB6B-1ED1831C2AB5}" presName="node" presStyleLbl="node1" presStyleIdx="1" presStyleCnt="3">
        <dgm:presLayoutVars>
          <dgm:bulletEnabled val="1"/>
        </dgm:presLayoutVars>
      </dgm:prSet>
      <dgm:spPr/>
    </dgm:pt>
    <dgm:pt modelId="{A23D4E6B-BF5D-2343-B952-9577A7F95DCE}" type="pres">
      <dgm:prSet presAssocID="{C6DB2569-8216-744F-BFDA-037FF1122255}" presName="sibTrans" presStyleCnt="0"/>
      <dgm:spPr/>
    </dgm:pt>
    <dgm:pt modelId="{B2930D21-6108-4643-8F80-D8E0A7D25898}" type="pres">
      <dgm:prSet presAssocID="{21108016-C825-B748-884F-28C2EF882541}" presName="node" presStyleLbl="node1" presStyleIdx="2" presStyleCnt="3">
        <dgm:presLayoutVars>
          <dgm:bulletEnabled val="1"/>
        </dgm:presLayoutVars>
      </dgm:prSet>
      <dgm:spPr/>
    </dgm:pt>
  </dgm:ptLst>
  <dgm:cxnLst>
    <dgm:cxn modelId="{339AF31B-DD63-C24B-892F-6C01D402B416}" srcId="{434D2629-AD98-E242-8612-4DE7314E31DE}" destId="{21108016-C825-B748-884F-28C2EF882541}" srcOrd="2" destOrd="0" parTransId="{8E059BE9-DC25-E44C-B109-623E99BBF80A}" sibTransId="{5C63656B-D42E-7344-9346-DE0748483DA2}"/>
    <dgm:cxn modelId="{552F0A25-D06E-9D48-892C-C6AA6585B62B}" srcId="{434D2629-AD98-E242-8612-4DE7314E31DE}" destId="{DD3B523A-5824-B440-B489-48C48614E073}" srcOrd="0" destOrd="0" parTransId="{2953E327-426E-1246-9A95-D1264A39DA61}" sibTransId="{9E3B526B-CD46-DC42-95FC-1C8209FD55D2}"/>
    <dgm:cxn modelId="{00F51D3B-43C2-7040-8640-CA26C887FF85}" srcId="{434D2629-AD98-E242-8612-4DE7314E31DE}" destId="{4D0EE110-85A5-4243-BB6B-1ED1831C2AB5}" srcOrd="1" destOrd="0" parTransId="{A0005D1B-9279-0C4D-8EEB-F65D7C06851B}" sibTransId="{C6DB2569-8216-744F-BFDA-037FF1122255}"/>
    <dgm:cxn modelId="{DBAE7E47-8E62-C84D-93E5-5C47DBA6A9DF}" type="presOf" srcId="{21108016-C825-B748-884F-28C2EF882541}" destId="{B2930D21-6108-4643-8F80-D8E0A7D25898}" srcOrd="0" destOrd="0" presId="urn:microsoft.com/office/officeart/2005/8/layout/hList6"/>
    <dgm:cxn modelId="{DC627061-C6B8-7040-94FC-1635BF88C2B0}" type="presOf" srcId="{4D0EE110-85A5-4243-BB6B-1ED1831C2AB5}" destId="{D288E3D6-A286-3A45-A13F-F71DAD8B084B}" srcOrd="0" destOrd="0" presId="urn:microsoft.com/office/officeart/2005/8/layout/hList6"/>
    <dgm:cxn modelId="{02D08463-C577-E94C-97EE-69C6E65EBCE9}" type="presOf" srcId="{434D2629-AD98-E242-8612-4DE7314E31DE}" destId="{98573701-7F9E-364B-8CB3-3E99F04A1EEA}" srcOrd="0" destOrd="0" presId="urn:microsoft.com/office/officeart/2005/8/layout/hList6"/>
    <dgm:cxn modelId="{E6A67F79-F6F9-1D41-B765-189AE7BEBFCA}" type="presOf" srcId="{DD3B523A-5824-B440-B489-48C48614E073}" destId="{5567F1E2-A2DF-DA49-AE26-71979E215CF3}" srcOrd="0" destOrd="0" presId="urn:microsoft.com/office/officeart/2005/8/layout/hList6"/>
    <dgm:cxn modelId="{F13AD4FE-6F15-594B-872D-A88A4CD25078}" type="presParOf" srcId="{98573701-7F9E-364B-8CB3-3E99F04A1EEA}" destId="{5567F1E2-A2DF-DA49-AE26-71979E215CF3}" srcOrd="0" destOrd="0" presId="urn:microsoft.com/office/officeart/2005/8/layout/hList6"/>
    <dgm:cxn modelId="{E7BE3AF4-F00D-5742-A43A-5E716B46A7AA}" type="presParOf" srcId="{98573701-7F9E-364B-8CB3-3E99F04A1EEA}" destId="{7B0CD5A7-992B-474F-98DB-1C0E21CB4031}" srcOrd="1" destOrd="0" presId="urn:microsoft.com/office/officeart/2005/8/layout/hList6"/>
    <dgm:cxn modelId="{2519F923-881A-6C4E-934B-D7E1EAF0C459}" type="presParOf" srcId="{98573701-7F9E-364B-8CB3-3E99F04A1EEA}" destId="{D288E3D6-A286-3A45-A13F-F71DAD8B084B}" srcOrd="2" destOrd="0" presId="urn:microsoft.com/office/officeart/2005/8/layout/hList6"/>
    <dgm:cxn modelId="{3DD4E820-975C-0A4F-A92D-6DB124BFE037}" type="presParOf" srcId="{98573701-7F9E-364B-8CB3-3E99F04A1EEA}" destId="{A23D4E6B-BF5D-2343-B952-9577A7F95DCE}" srcOrd="3" destOrd="0" presId="urn:microsoft.com/office/officeart/2005/8/layout/hList6"/>
    <dgm:cxn modelId="{436E411A-53DF-A643-9E48-BE607F72E2A6}" type="presParOf" srcId="{98573701-7F9E-364B-8CB3-3E99F04A1EEA}" destId="{B2930D21-6108-4643-8F80-D8E0A7D25898}"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D9D645-081B-8645-8FBB-9AF8C053BEDD}">
      <dsp:nvSpPr>
        <dsp:cNvPr id="0" name=""/>
        <dsp:cNvSpPr/>
      </dsp:nvSpPr>
      <dsp:spPr>
        <a:xfrm>
          <a:off x="0" y="0"/>
          <a:ext cx="6164348" cy="1273017"/>
        </a:xfrm>
        <a:prstGeom prst="roundRect">
          <a:avLst>
            <a:gd name="adj" fmla="val 10000"/>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GB" sz="3500" kern="1200" dirty="0"/>
            <a:t>Grad School</a:t>
          </a:r>
        </a:p>
      </dsp:txBody>
      <dsp:txXfrm>
        <a:off x="37285" y="37285"/>
        <a:ext cx="4683094" cy="1198447"/>
      </dsp:txXfrm>
    </dsp:sp>
    <dsp:sp modelId="{B3032601-FD90-CC42-9ADC-36EF44C3EC90}">
      <dsp:nvSpPr>
        <dsp:cNvPr id="0" name=""/>
        <dsp:cNvSpPr/>
      </dsp:nvSpPr>
      <dsp:spPr>
        <a:xfrm>
          <a:off x="516264" y="1504474"/>
          <a:ext cx="6164348" cy="1273017"/>
        </a:xfrm>
        <a:prstGeom prst="roundRect">
          <a:avLst>
            <a:gd name="adj" fmla="val 10000"/>
          </a:avLst>
        </a:prstGeom>
        <a:solidFill>
          <a:schemeClr val="accent1">
            <a:shade val="50000"/>
            <a:hueOff val="-366950"/>
            <a:satOff val="-6470"/>
            <a:lumOff val="234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GB" sz="3500" kern="1200" dirty="0"/>
            <a:t>Supervised Hours</a:t>
          </a:r>
        </a:p>
      </dsp:txBody>
      <dsp:txXfrm>
        <a:off x="553549" y="1541759"/>
        <a:ext cx="4746052" cy="1198447"/>
      </dsp:txXfrm>
    </dsp:sp>
    <dsp:sp modelId="{86CEE291-F222-654B-BD3E-A13528D50D03}">
      <dsp:nvSpPr>
        <dsp:cNvPr id="0" name=""/>
        <dsp:cNvSpPr/>
      </dsp:nvSpPr>
      <dsp:spPr>
        <a:xfrm>
          <a:off x="1024822" y="3008949"/>
          <a:ext cx="6164348" cy="1273017"/>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GB" sz="3500" kern="1200" dirty="0"/>
            <a:t>Licensed in a Jurisdiction</a:t>
          </a:r>
        </a:p>
      </dsp:txBody>
      <dsp:txXfrm>
        <a:off x="1062107" y="3046234"/>
        <a:ext cx="4753758" cy="1198447"/>
      </dsp:txXfrm>
    </dsp:sp>
    <dsp:sp modelId="{2B937AEB-040D-2E46-B7AF-DD60FC9C2005}">
      <dsp:nvSpPr>
        <dsp:cNvPr id="0" name=""/>
        <dsp:cNvSpPr/>
      </dsp:nvSpPr>
      <dsp:spPr>
        <a:xfrm>
          <a:off x="1541086" y="4513423"/>
          <a:ext cx="6164348" cy="1273017"/>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GB" sz="3500" kern="1200" dirty="0"/>
            <a:t>Independent Practice</a:t>
          </a:r>
        </a:p>
      </dsp:txBody>
      <dsp:txXfrm>
        <a:off x="1578371" y="4550708"/>
        <a:ext cx="4746052" cy="1198447"/>
      </dsp:txXfrm>
    </dsp:sp>
    <dsp:sp modelId="{91AEA14C-229B-7144-A014-6531CDBA69D8}">
      <dsp:nvSpPr>
        <dsp:cNvPr id="0" name=""/>
        <dsp:cNvSpPr/>
      </dsp:nvSpPr>
      <dsp:spPr>
        <a:xfrm>
          <a:off x="5336886" y="975015"/>
          <a:ext cx="827461" cy="827461"/>
        </a:xfrm>
        <a:prstGeom prst="downArrow">
          <a:avLst>
            <a:gd name="adj1" fmla="val 55000"/>
            <a:gd name="adj2" fmla="val 45000"/>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5523065" y="975015"/>
        <a:ext cx="455103" cy="622664"/>
      </dsp:txXfrm>
    </dsp:sp>
    <dsp:sp modelId="{E797E688-24CA-634B-BB90-101B6B90129F}">
      <dsp:nvSpPr>
        <dsp:cNvPr id="0" name=""/>
        <dsp:cNvSpPr/>
      </dsp:nvSpPr>
      <dsp:spPr>
        <a:xfrm>
          <a:off x="5853151" y="2479489"/>
          <a:ext cx="827461" cy="827461"/>
        </a:xfrm>
        <a:prstGeom prst="downArrow">
          <a:avLst>
            <a:gd name="adj1" fmla="val 55000"/>
            <a:gd name="adj2" fmla="val 45000"/>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6039330" y="2479489"/>
        <a:ext cx="455103" cy="622664"/>
      </dsp:txXfrm>
    </dsp:sp>
    <dsp:sp modelId="{654B0697-E38B-714F-B9E7-A8C034E75A88}">
      <dsp:nvSpPr>
        <dsp:cNvPr id="0" name=""/>
        <dsp:cNvSpPr/>
      </dsp:nvSpPr>
      <dsp:spPr>
        <a:xfrm>
          <a:off x="6361709" y="3983964"/>
          <a:ext cx="827461" cy="827461"/>
        </a:xfrm>
        <a:prstGeom prst="downArrow">
          <a:avLst>
            <a:gd name="adj1" fmla="val 55000"/>
            <a:gd name="adj2" fmla="val 45000"/>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6547888" y="3983964"/>
        <a:ext cx="455103" cy="6226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EA3347-6C44-AE44-B99F-C43A36096C80}">
      <dsp:nvSpPr>
        <dsp:cNvPr id="0" name=""/>
        <dsp:cNvSpPr/>
      </dsp:nvSpPr>
      <dsp:spPr>
        <a:xfrm>
          <a:off x="4499411" y="532299"/>
          <a:ext cx="1347466" cy="861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accent1">
                  <a:lumMod val="50000"/>
                </a:schemeClr>
              </a:solidFill>
            </a:rPr>
            <a:t>Review statistics</a:t>
          </a:r>
        </a:p>
      </dsp:txBody>
      <dsp:txXfrm>
        <a:off x="4499411" y="532299"/>
        <a:ext cx="1347466" cy="861702"/>
      </dsp:txXfrm>
    </dsp:sp>
    <dsp:sp modelId="{89872374-2C25-3245-9C9B-D12A0CF5C3BF}">
      <dsp:nvSpPr>
        <dsp:cNvPr id="0" name=""/>
        <dsp:cNvSpPr/>
      </dsp:nvSpPr>
      <dsp:spPr>
        <a:xfrm>
          <a:off x="1810085" y="-69118"/>
          <a:ext cx="3897021" cy="3897021"/>
        </a:xfrm>
        <a:prstGeom prst="circularArrow">
          <a:avLst>
            <a:gd name="adj1" fmla="val 5197"/>
            <a:gd name="adj2" fmla="val 335698"/>
            <a:gd name="adj3" fmla="val 336886"/>
            <a:gd name="adj4" fmla="val 20621812"/>
            <a:gd name="adj5" fmla="val 606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62AE2E-0199-3646-BF17-09584FA20962}">
      <dsp:nvSpPr>
        <dsp:cNvPr id="0" name=""/>
        <dsp:cNvSpPr/>
      </dsp:nvSpPr>
      <dsp:spPr>
        <a:xfrm>
          <a:off x="4096285" y="2215530"/>
          <a:ext cx="2560221" cy="773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accent1">
                  <a:lumMod val="50000"/>
                </a:schemeClr>
              </a:solidFill>
            </a:rPr>
            <a:t>Independent Exam Committee review</a:t>
          </a:r>
        </a:p>
      </dsp:txBody>
      <dsp:txXfrm>
        <a:off x="4096285" y="2215530"/>
        <a:ext cx="2560221" cy="773292"/>
      </dsp:txXfrm>
    </dsp:sp>
    <dsp:sp modelId="{0413FCA2-C293-1E48-9A06-4EA8D99A6FD6}">
      <dsp:nvSpPr>
        <dsp:cNvPr id="0" name=""/>
        <dsp:cNvSpPr/>
      </dsp:nvSpPr>
      <dsp:spPr>
        <a:xfrm>
          <a:off x="1692098" y="283629"/>
          <a:ext cx="3897021" cy="3897021"/>
        </a:xfrm>
        <a:prstGeom prst="circularArrow">
          <a:avLst>
            <a:gd name="adj1" fmla="val 5197"/>
            <a:gd name="adj2" fmla="val 335698"/>
            <a:gd name="adj3" fmla="val 2949944"/>
            <a:gd name="adj4" fmla="val 1557117"/>
            <a:gd name="adj5" fmla="val 606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28DC54-1540-8B4C-9D34-3536112CB444}">
      <dsp:nvSpPr>
        <dsp:cNvPr id="0" name=""/>
        <dsp:cNvSpPr/>
      </dsp:nvSpPr>
      <dsp:spPr>
        <a:xfrm>
          <a:off x="2749081" y="3607780"/>
          <a:ext cx="1889203" cy="556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accent1">
                  <a:lumMod val="50000"/>
                </a:schemeClr>
              </a:solidFill>
            </a:rPr>
            <a:t>Exam Form Live</a:t>
          </a:r>
        </a:p>
      </dsp:txBody>
      <dsp:txXfrm>
        <a:off x="2749081" y="3607780"/>
        <a:ext cx="1889203" cy="556330"/>
      </dsp:txXfrm>
    </dsp:sp>
    <dsp:sp modelId="{3EFE479D-090B-CB46-B67B-1C2110156995}">
      <dsp:nvSpPr>
        <dsp:cNvPr id="0" name=""/>
        <dsp:cNvSpPr/>
      </dsp:nvSpPr>
      <dsp:spPr>
        <a:xfrm>
          <a:off x="1685085" y="164351"/>
          <a:ext cx="3897021" cy="3897021"/>
        </a:xfrm>
        <a:prstGeom prst="circularArrow">
          <a:avLst>
            <a:gd name="adj1" fmla="val 5197"/>
            <a:gd name="adj2" fmla="val 335698"/>
            <a:gd name="adj3" fmla="val 9519967"/>
            <a:gd name="adj4" fmla="val 7210010"/>
            <a:gd name="adj5" fmla="val 606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3170FC-6DE1-5043-95EC-B764318F85A0}">
      <dsp:nvSpPr>
        <dsp:cNvPr id="0" name=""/>
        <dsp:cNvSpPr/>
      </dsp:nvSpPr>
      <dsp:spPr>
        <a:xfrm>
          <a:off x="973786" y="1699879"/>
          <a:ext cx="1847138" cy="882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accent1">
                  <a:lumMod val="50000"/>
                </a:schemeClr>
              </a:solidFill>
            </a:rPr>
            <a:t>Operational item bank</a:t>
          </a:r>
        </a:p>
      </dsp:txBody>
      <dsp:txXfrm>
        <a:off x="973786" y="1699879"/>
        <a:ext cx="1847138" cy="882007"/>
      </dsp:txXfrm>
    </dsp:sp>
    <dsp:sp modelId="{99FBF6E0-6D9D-FF49-9E98-1D5FDCFBD9B7}">
      <dsp:nvSpPr>
        <dsp:cNvPr id="0" name=""/>
        <dsp:cNvSpPr/>
      </dsp:nvSpPr>
      <dsp:spPr>
        <a:xfrm>
          <a:off x="1652450" y="-47304"/>
          <a:ext cx="3897021" cy="4406947"/>
        </a:xfrm>
        <a:prstGeom prst="circularArrow">
          <a:avLst>
            <a:gd name="adj1" fmla="val 5197"/>
            <a:gd name="adj2" fmla="val 335698"/>
            <a:gd name="adj3" fmla="val 12645509"/>
            <a:gd name="adj4" fmla="val 11718056"/>
            <a:gd name="adj5" fmla="val 606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1C7764-5EA6-ED47-A051-E9588D971212}">
      <dsp:nvSpPr>
        <dsp:cNvPr id="0" name=""/>
        <dsp:cNvSpPr/>
      </dsp:nvSpPr>
      <dsp:spPr>
        <a:xfrm>
          <a:off x="1634220" y="206794"/>
          <a:ext cx="1966801" cy="924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accent1">
                  <a:lumMod val="50000"/>
                </a:schemeClr>
              </a:solidFill>
            </a:rPr>
            <a:t>Item selected for exam form</a:t>
          </a:r>
        </a:p>
      </dsp:txBody>
      <dsp:txXfrm>
        <a:off x="1634220" y="206794"/>
        <a:ext cx="1966801" cy="924426"/>
      </dsp:txXfrm>
    </dsp:sp>
    <dsp:sp modelId="{A01F6639-CEE8-434C-A35F-907D17EB5A1B}">
      <dsp:nvSpPr>
        <dsp:cNvPr id="0" name=""/>
        <dsp:cNvSpPr/>
      </dsp:nvSpPr>
      <dsp:spPr>
        <a:xfrm>
          <a:off x="1883600" y="54282"/>
          <a:ext cx="3816002" cy="3897021"/>
        </a:xfrm>
        <a:prstGeom prst="circularArrow">
          <a:avLst>
            <a:gd name="adj1" fmla="val 5197"/>
            <a:gd name="adj2" fmla="val 335698"/>
            <a:gd name="adj3" fmla="val 17768725"/>
            <a:gd name="adj4" fmla="val 15820322"/>
            <a:gd name="adj5" fmla="val 6063"/>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0E5946-6E91-8943-A727-84F14F583B22}">
      <dsp:nvSpPr>
        <dsp:cNvPr id="0" name=""/>
        <dsp:cNvSpPr/>
      </dsp:nvSpPr>
      <dsp:spPr>
        <a:xfrm>
          <a:off x="660745" y="2542"/>
          <a:ext cx="2742509" cy="9456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Blueprint specifications</a:t>
          </a:r>
        </a:p>
      </dsp:txBody>
      <dsp:txXfrm>
        <a:off x="688443" y="30240"/>
        <a:ext cx="2687113" cy="890296"/>
      </dsp:txXfrm>
    </dsp:sp>
    <dsp:sp modelId="{60641059-60C0-194B-9801-20B230B1EA5F}">
      <dsp:nvSpPr>
        <dsp:cNvPr id="0" name=""/>
        <dsp:cNvSpPr/>
      </dsp:nvSpPr>
      <dsp:spPr>
        <a:xfrm rot="5400000">
          <a:off x="1854682" y="971877"/>
          <a:ext cx="354634" cy="4255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rot="-5400000">
        <a:off x="1904331" y="1007340"/>
        <a:ext cx="255337" cy="248244"/>
      </dsp:txXfrm>
    </dsp:sp>
    <dsp:sp modelId="{F8700E11-642D-7644-A5AA-875C54727A78}">
      <dsp:nvSpPr>
        <dsp:cNvPr id="0" name=""/>
        <dsp:cNvSpPr/>
      </dsp:nvSpPr>
      <dsp:spPr>
        <a:xfrm>
          <a:off x="660745" y="1421081"/>
          <a:ext cx="2742509" cy="9456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Individual drafts item</a:t>
          </a:r>
        </a:p>
      </dsp:txBody>
      <dsp:txXfrm>
        <a:off x="688443" y="1448779"/>
        <a:ext cx="2687113" cy="890296"/>
      </dsp:txXfrm>
    </dsp:sp>
    <dsp:sp modelId="{6BB2E0D6-3185-F44F-AE09-389762147548}">
      <dsp:nvSpPr>
        <dsp:cNvPr id="0" name=""/>
        <dsp:cNvSpPr/>
      </dsp:nvSpPr>
      <dsp:spPr>
        <a:xfrm rot="5400000">
          <a:off x="1854682" y="2390416"/>
          <a:ext cx="354634" cy="4255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rot="-5400000">
        <a:off x="1904331" y="2425879"/>
        <a:ext cx="255337" cy="248244"/>
      </dsp:txXfrm>
    </dsp:sp>
    <dsp:sp modelId="{9E7B2358-314D-7D40-BE86-247726603BC0}">
      <dsp:nvSpPr>
        <dsp:cNvPr id="0" name=""/>
        <dsp:cNvSpPr/>
      </dsp:nvSpPr>
      <dsp:spPr>
        <a:xfrm>
          <a:off x="660745" y="2839620"/>
          <a:ext cx="2742509" cy="9456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All domain writers gather to refine all items</a:t>
          </a:r>
        </a:p>
      </dsp:txBody>
      <dsp:txXfrm>
        <a:off x="688443" y="2867318"/>
        <a:ext cx="2687113" cy="890296"/>
      </dsp:txXfrm>
    </dsp:sp>
    <dsp:sp modelId="{51E0FA71-DB13-0A48-8480-878DC1A03325}">
      <dsp:nvSpPr>
        <dsp:cNvPr id="0" name=""/>
        <dsp:cNvSpPr/>
      </dsp:nvSpPr>
      <dsp:spPr>
        <a:xfrm rot="5400000">
          <a:off x="1854682" y="3808955"/>
          <a:ext cx="354634" cy="4255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rot="-5400000">
        <a:off x="1904331" y="3844418"/>
        <a:ext cx="255337" cy="248244"/>
      </dsp:txXfrm>
    </dsp:sp>
    <dsp:sp modelId="{A8135185-E738-AD4D-832B-9F0A474E9F59}">
      <dsp:nvSpPr>
        <dsp:cNvPr id="0" name=""/>
        <dsp:cNvSpPr/>
      </dsp:nvSpPr>
      <dsp:spPr>
        <a:xfrm>
          <a:off x="660745" y="4258159"/>
          <a:ext cx="2742509" cy="9456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err="1"/>
            <a:t>Pretest</a:t>
          </a:r>
          <a:endParaRPr lang="en-GB" sz="2000" kern="1200" dirty="0"/>
        </a:p>
      </dsp:txBody>
      <dsp:txXfrm>
        <a:off x="688443" y="4285857"/>
        <a:ext cx="2687113" cy="8902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67F1E2-A2DF-DA49-AE26-71979E215CF3}">
      <dsp:nvSpPr>
        <dsp:cNvPr id="0" name=""/>
        <dsp:cNvSpPr/>
      </dsp:nvSpPr>
      <dsp:spPr>
        <a:xfrm rot="16200000">
          <a:off x="-678045" y="678045"/>
          <a:ext cx="4195762" cy="2839671"/>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0" rIns="209550" bIns="0" numCol="1" spcCol="1270" anchor="ctr" anchorCtr="0">
          <a:noAutofit/>
        </a:bodyPr>
        <a:lstStyle/>
        <a:p>
          <a:pPr marL="0" lvl="0" indent="0" algn="ctr" defTabSz="1466850">
            <a:lnSpc>
              <a:spcPct val="90000"/>
            </a:lnSpc>
            <a:spcBef>
              <a:spcPct val="0"/>
            </a:spcBef>
            <a:spcAft>
              <a:spcPct val="35000"/>
            </a:spcAft>
            <a:buNone/>
          </a:pPr>
          <a:r>
            <a:rPr lang="en-GB" sz="3300" b="1" kern="1200" dirty="0"/>
            <a:t>Job Task Analysis</a:t>
          </a:r>
        </a:p>
        <a:p>
          <a:pPr marL="0" lvl="0" indent="0" algn="ctr" defTabSz="1466850">
            <a:lnSpc>
              <a:spcPct val="90000"/>
            </a:lnSpc>
            <a:spcBef>
              <a:spcPct val="0"/>
            </a:spcBef>
            <a:spcAft>
              <a:spcPct val="35000"/>
            </a:spcAft>
            <a:buNone/>
          </a:pPr>
          <a:r>
            <a:rPr lang="en-GB" sz="2000" kern="1200" dirty="0"/>
            <a:t>7-10 years</a:t>
          </a:r>
        </a:p>
      </dsp:txBody>
      <dsp:txXfrm rot="5400000">
        <a:off x="1" y="839151"/>
        <a:ext cx="2839671" cy="2517458"/>
      </dsp:txXfrm>
    </dsp:sp>
    <dsp:sp modelId="{D288E3D6-A286-3A45-A13F-F71DAD8B084B}">
      <dsp:nvSpPr>
        <dsp:cNvPr id="0" name=""/>
        <dsp:cNvSpPr/>
      </dsp:nvSpPr>
      <dsp:spPr>
        <a:xfrm rot="16200000">
          <a:off x="2375693" y="678045"/>
          <a:ext cx="4195762" cy="2839671"/>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0" rIns="209550" bIns="0" numCol="1" spcCol="1270" anchor="ctr" anchorCtr="0">
          <a:noAutofit/>
        </a:bodyPr>
        <a:lstStyle/>
        <a:p>
          <a:pPr marL="0" lvl="0" indent="0" algn="ctr" defTabSz="1466850">
            <a:lnSpc>
              <a:spcPct val="90000"/>
            </a:lnSpc>
            <a:spcBef>
              <a:spcPct val="0"/>
            </a:spcBef>
            <a:spcAft>
              <a:spcPct val="35000"/>
            </a:spcAft>
            <a:buNone/>
          </a:pPr>
          <a:r>
            <a:rPr lang="en-GB" sz="3300" b="1" kern="1200" dirty="0"/>
            <a:t>Standard Setting</a:t>
          </a:r>
        </a:p>
        <a:p>
          <a:pPr marL="0" lvl="0" indent="0" algn="ctr" defTabSz="1466850">
            <a:lnSpc>
              <a:spcPct val="90000"/>
            </a:lnSpc>
            <a:spcBef>
              <a:spcPct val="0"/>
            </a:spcBef>
            <a:spcAft>
              <a:spcPct val="35000"/>
            </a:spcAft>
            <a:buNone/>
          </a:pPr>
          <a:r>
            <a:rPr lang="en-GB" sz="2000" kern="1200" dirty="0"/>
            <a:t>7-10 years</a:t>
          </a:r>
        </a:p>
      </dsp:txBody>
      <dsp:txXfrm rot="5400000">
        <a:off x="3053739" y="839151"/>
        <a:ext cx="2839671" cy="2517458"/>
      </dsp:txXfrm>
    </dsp:sp>
    <dsp:sp modelId="{B2930D21-6108-4643-8F80-D8E0A7D25898}">
      <dsp:nvSpPr>
        <dsp:cNvPr id="0" name=""/>
        <dsp:cNvSpPr/>
      </dsp:nvSpPr>
      <dsp:spPr>
        <a:xfrm rot="16200000">
          <a:off x="5428341" y="678045"/>
          <a:ext cx="4195762" cy="2839671"/>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a:lnSpc>
              <a:spcPct val="90000"/>
            </a:lnSpc>
            <a:spcBef>
              <a:spcPct val="0"/>
            </a:spcBef>
            <a:spcAft>
              <a:spcPct val="35000"/>
            </a:spcAft>
            <a:buNone/>
          </a:pPr>
          <a:r>
            <a:rPr lang="en-GB" sz="2400" b="1" kern="1200" dirty="0"/>
            <a:t>Item and Test Analyses</a:t>
          </a:r>
        </a:p>
        <a:p>
          <a:pPr marL="0" lvl="0" indent="0" algn="ctr" defTabSz="1066800">
            <a:lnSpc>
              <a:spcPct val="90000"/>
            </a:lnSpc>
            <a:spcBef>
              <a:spcPct val="0"/>
            </a:spcBef>
            <a:spcAft>
              <a:spcPct val="35000"/>
            </a:spcAft>
            <a:buNone/>
          </a:pPr>
          <a:r>
            <a:rPr lang="en-GB" sz="2400" b="1" kern="1200" dirty="0"/>
            <a:t>Fairness Review</a:t>
          </a:r>
        </a:p>
        <a:p>
          <a:pPr marL="0" lvl="0" indent="0" algn="ctr" defTabSz="1066800">
            <a:lnSpc>
              <a:spcPct val="90000"/>
            </a:lnSpc>
            <a:spcBef>
              <a:spcPct val="0"/>
            </a:spcBef>
            <a:spcAft>
              <a:spcPct val="35000"/>
            </a:spcAft>
            <a:buNone/>
          </a:pPr>
          <a:r>
            <a:rPr lang="en-GB" sz="2000" kern="1200" dirty="0"/>
            <a:t>Every Form</a:t>
          </a:r>
        </a:p>
      </dsp:txBody>
      <dsp:txXfrm rot="5400000">
        <a:off x="6106387" y="839151"/>
        <a:ext cx="2839671" cy="251745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8F6756E-81DA-9FAC-70D8-556F658BDD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BEDD12-BCD5-485B-BCBC-34BB01D7923C}" type="datetimeFigureOut">
              <a:rPr lang="en-US" smtClean="0"/>
              <a:t>9/18/25</a:t>
            </a:fld>
            <a:endParaRPr lang="en-US" dirty="0"/>
          </a:p>
        </p:txBody>
      </p:sp>
      <p:sp>
        <p:nvSpPr>
          <p:cNvPr id="6" name="Slide Number Placeholder 5">
            <a:extLst>
              <a:ext uri="{FF2B5EF4-FFF2-40B4-BE49-F238E27FC236}">
                <a16:creationId xmlns:a16="http://schemas.microsoft.com/office/drawing/2014/main" id="{A771D415-D05A-7067-CCD3-457153D96C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C230DF-5933-439D-898F-38E9AC9BA688}" type="slidenum">
              <a:rPr lang="en-US" smtClean="0"/>
              <a:t>‹#›</a:t>
            </a:fld>
            <a:endParaRPr lang="en-US" dirty="0"/>
          </a:p>
        </p:txBody>
      </p:sp>
      <p:sp>
        <p:nvSpPr>
          <p:cNvPr id="7" name="Footer Placeholder 6">
            <a:extLst>
              <a:ext uri="{FF2B5EF4-FFF2-40B4-BE49-F238E27FC236}">
                <a16:creationId xmlns:a16="http://schemas.microsoft.com/office/drawing/2014/main" id="{B97095E3-54D2-CFD2-4F49-7536FC8641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8" name="Header Placeholder 7">
            <a:extLst>
              <a:ext uri="{FF2B5EF4-FFF2-40B4-BE49-F238E27FC236}">
                <a16:creationId xmlns:a16="http://schemas.microsoft.com/office/drawing/2014/main" id="{521EE01A-C0B5-5ECF-96DD-768F86AA15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2T14:00:15.689"/>
    </inkml:context>
    <inkml:brush xml:id="br0">
      <inkml:brushProperty name="width" value="0.035" units="cm"/>
      <inkml:brushProperty name="height" value="0.035" units="cm"/>
      <inkml:brushProperty name="color" value="#E71224"/>
    </inkml:brush>
  </inkml:definitions>
  <inkml:trace contextRef="#ctx0" brushRef="#br0">0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7A52F-9D89-7442-A8E9-48D1527B5F6B}" type="datetimeFigureOut">
              <a:rPr lang="en-US" smtClean="0"/>
              <a:t>9/18/25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a:t>
            </a:fld>
            <a:endParaRPr lang="en-US" dirty="0"/>
          </a:p>
        </p:txBody>
      </p:sp>
    </p:spTree>
    <p:extLst>
      <p:ext uri="{BB962C8B-B14F-4D97-AF65-F5344CB8AC3E}">
        <p14:creationId xmlns:p14="http://schemas.microsoft.com/office/powerpoint/2010/main" val="1092453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95AEF-3D71-F648-2285-12A775A9C5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0AB75F-6C32-8F87-5FB5-B263BF27F7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EB1036-1A99-F1CF-8D5F-9A3E2FB279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0ABD3B-7BBB-E2EC-9F22-DAD34EF6514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109D3B-5B14-D147-88BE-7B20B34CD4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8879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24966-3629-487C-B36B-AEAB52021B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F586BB-C897-54FE-AF76-0501573BE3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3031C2-E704-1140-5847-02FA9D7190E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E4BEA8-4EB4-EDE7-04CF-171FCE20AB1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109D3B-5B14-D147-88BE-7B20B34CD4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0146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22682-8AD8-A4E9-E996-E0D9DAC5C2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248004-A7B6-D292-D044-A91F217536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9B3B83-7168-AEC3-710E-FFB9E2B9FD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9E6F20D-A5E7-67B9-F3BD-9A95D74DDAA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109D3B-5B14-D147-88BE-7B20B34CD4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5914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96333-7132-811D-FD6E-7415FAB0DC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C9A5F6-7066-2425-1376-7F47611B65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80D541-A70E-F938-ED7A-7037B6F6254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E884B1B-7DAA-84F8-3447-E4E991D4020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109D3B-5B14-D147-88BE-7B20B34CD4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2576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DA1E3-77C1-0841-F4BC-EA4B570804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D3BA46-81F2-1137-4EE5-9C4DF25D7C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092E92-5EC4-1E53-FAB1-CAFF1789CE0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8BD998-8001-F867-F2D8-B94B35C56AF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109D3B-5B14-D147-88BE-7B20B34CD4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0648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CDBD8-52D3-7AC1-8F91-78F44BAE04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888741-FB8A-3582-8015-9D1921FA8F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50C90A-3010-2C50-711A-DA512C7E621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58A09DE-8FD8-F396-E42C-953D3D4F3F0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109D3B-5B14-D147-88BE-7B20B34CD4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3605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59246-5A56-9C8F-A02A-9C7FCD8F03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CF3DE0-3643-2EE1-ADD5-3554713AA1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659CE0-DE4F-76C6-8272-1B6B9233DF7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82E99B9-C705-0E16-A75E-E1AC5328D35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109D3B-5B14-D147-88BE-7B20B34CD4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2457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6FE0A-6339-620F-FF57-2BCAB1E7BD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FBC75B-6FFA-56EF-D3C7-5F0E514D91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107FE3-6DD6-C75E-56C3-1E8D84F2F5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82EEE8-F9B0-FCB6-39B8-50C16CD5488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109D3B-5B14-D147-88BE-7B20B34CD4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4751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5D896-61AE-6FE1-048B-2236C05243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E3319C-140E-0B07-6A64-3337A4F5E9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1EA03F-2689-CE79-B0E1-FD98CA82C5F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48CC3E-3A1B-AA27-0BD4-75B4D3D6EF7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109D3B-5B14-D147-88BE-7B20B34CD4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9528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C7E07-3C67-C64C-8DA0-0404F6303970}" type="slidenum">
              <a:rPr lang="en-US" smtClean="0"/>
              <a:t>40</a:t>
            </a:fld>
            <a:endParaRPr lang="en-US" dirty="0"/>
          </a:p>
        </p:txBody>
      </p:sp>
    </p:spTree>
    <p:extLst>
      <p:ext uri="{BB962C8B-B14F-4D97-AF65-F5344CB8AC3E}">
        <p14:creationId xmlns:p14="http://schemas.microsoft.com/office/powerpoint/2010/main" val="3029056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109D3B-5B14-D147-88BE-7B20B34CD4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2533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0000"/>
                </a:solidFill>
                <a:effectLst/>
                <a:latin typeface="Helvetica Neue" panose="02000503000000020004" pitchFamily="2" charset="0"/>
              </a:rPr>
              <a:t>Licensing exams are only part of process that can be legally defended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000000"/>
              </a:solidFill>
              <a:effectLst/>
              <a:latin typeface="Helvetica Neue"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0000"/>
                </a:solidFill>
                <a:effectLst/>
                <a:latin typeface="Helvetica Neue" panose="02000503000000020004" pitchFamily="2" charset="0"/>
              </a:rPr>
              <a:t>Diff– do not want items that capturing variance unrelated to what you are testing</a:t>
            </a:r>
          </a:p>
          <a:p>
            <a:endParaRPr lang="en-US" dirty="0"/>
          </a:p>
        </p:txBody>
      </p:sp>
      <p:sp>
        <p:nvSpPr>
          <p:cNvPr id="4" name="Slide Number Placeholder 3"/>
          <p:cNvSpPr>
            <a:spLocks noGrp="1"/>
          </p:cNvSpPr>
          <p:nvPr>
            <p:ph type="sldNum" sz="quarter" idx="5"/>
          </p:nvPr>
        </p:nvSpPr>
        <p:spPr/>
        <p:txBody>
          <a:bodyPr/>
          <a:lstStyle/>
          <a:p>
            <a:fld id="{58109D3B-5B14-D147-88BE-7B20B34CD4BA}" type="slidenum">
              <a:rPr lang="en-US" smtClean="0"/>
              <a:t>12</a:t>
            </a:fld>
            <a:endParaRPr lang="en-US"/>
          </a:p>
        </p:txBody>
      </p:sp>
    </p:spTree>
    <p:extLst>
      <p:ext uri="{BB962C8B-B14F-4D97-AF65-F5344CB8AC3E}">
        <p14:creationId xmlns:p14="http://schemas.microsoft.com/office/powerpoint/2010/main" val="2200329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never make it to an operational form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109D3B-5B14-D147-88BE-7B20B34CD4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2287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109D3B-5B14-D147-88BE-7B20B34CD4BA}" type="slidenum">
              <a:rPr lang="en-US" smtClean="0"/>
              <a:t>19</a:t>
            </a:fld>
            <a:endParaRPr lang="en-US"/>
          </a:p>
        </p:txBody>
      </p:sp>
    </p:spTree>
    <p:extLst>
      <p:ext uri="{BB962C8B-B14F-4D97-AF65-F5344CB8AC3E}">
        <p14:creationId xmlns:p14="http://schemas.microsoft.com/office/powerpoint/2010/main" val="550282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109D3B-5B14-D147-88BE-7B20B34CD4BA}" type="slidenum">
              <a:rPr lang="en-US" smtClean="0"/>
              <a:t>21</a:t>
            </a:fld>
            <a:endParaRPr lang="en-US"/>
          </a:p>
        </p:txBody>
      </p:sp>
    </p:spTree>
    <p:extLst>
      <p:ext uri="{BB962C8B-B14F-4D97-AF65-F5344CB8AC3E}">
        <p14:creationId xmlns:p14="http://schemas.microsoft.com/office/powerpoint/2010/main" val="426974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184B5-3ECB-3EEC-9A65-BE95DBDC73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B1B038-89E9-1A0E-9434-BFF10960DB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999BC9-4922-154F-A691-F1F6E7E19661}"/>
              </a:ext>
            </a:extLst>
          </p:cNvPr>
          <p:cNvSpPr>
            <a:spLocks noGrp="1"/>
          </p:cNvSpPr>
          <p:nvPr>
            <p:ph type="body" idx="1"/>
          </p:nvPr>
        </p:nvSpPr>
        <p:spPr/>
        <p:txBody>
          <a:bodyPr/>
          <a:lstStyle/>
          <a:p>
            <a:r>
              <a:rPr lang="en-US" dirty="0"/>
              <a:t>Not just content areas and competencies and relative weighting</a:t>
            </a:r>
          </a:p>
          <a:p>
            <a:endParaRPr lang="en-US" dirty="0"/>
          </a:p>
          <a:p>
            <a:pPr lvl="1"/>
            <a:r>
              <a:rPr lang="en-US" b="0" dirty="0"/>
              <a:t>But also the specific knowledge statements and competencies</a:t>
            </a:r>
          </a:p>
        </p:txBody>
      </p:sp>
      <p:sp>
        <p:nvSpPr>
          <p:cNvPr id="4" name="Slide Number Placeholder 3">
            <a:extLst>
              <a:ext uri="{FF2B5EF4-FFF2-40B4-BE49-F238E27FC236}">
                <a16:creationId xmlns:a16="http://schemas.microsoft.com/office/drawing/2014/main" id="{83962D02-41C6-63A2-9DC6-21ECF0A835F9}"/>
              </a:ext>
            </a:extLst>
          </p:cNvPr>
          <p:cNvSpPr>
            <a:spLocks noGrp="1"/>
          </p:cNvSpPr>
          <p:nvPr>
            <p:ph type="sldNum" sz="quarter" idx="5"/>
          </p:nvPr>
        </p:nvSpPr>
        <p:spPr/>
        <p:txBody>
          <a:bodyPr/>
          <a:lstStyle/>
          <a:p>
            <a:fld id="{F6BBC151-E097-ED41-AB5B-8063CC96241C}" type="slidenum">
              <a:rPr lang="en-US" smtClean="0"/>
              <a:t>23</a:t>
            </a:fld>
            <a:endParaRPr lang="en-US"/>
          </a:p>
        </p:txBody>
      </p:sp>
    </p:spTree>
    <p:extLst>
      <p:ext uri="{BB962C8B-B14F-4D97-AF65-F5344CB8AC3E}">
        <p14:creationId xmlns:p14="http://schemas.microsoft.com/office/powerpoint/2010/main" val="343306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109D3B-5B14-D147-88BE-7B20B34CD4BA}" type="slidenum">
              <a:rPr lang="en-US" smtClean="0"/>
              <a:t>24</a:t>
            </a:fld>
            <a:endParaRPr lang="en-US"/>
          </a:p>
        </p:txBody>
      </p:sp>
    </p:spTree>
    <p:extLst>
      <p:ext uri="{BB962C8B-B14F-4D97-AF65-F5344CB8AC3E}">
        <p14:creationId xmlns:p14="http://schemas.microsoft.com/office/powerpoint/2010/main" val="1868658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18B908-9762-F74D-9D2C-22CC42F9F1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89876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5960280" y="409483"/>
            <a:ext cx="5486400" cy="3291840"/>
          </a:xfrm>
          <a:prstGeom prst="rect">
            <a:avLst/>
          </a:prstGeom>
        </p:spPr>
        <p:txBody>
          <a:bodyPr lIns="0" tIns="0" rIns="0" bIns="0" anchor="b">
            <a:noAutofit/>
          </a:bodyPr>
          <a:lstStyle>
            <a:lvl1pPr algn="l">
              <a:lnSpc>
                <a:spcPct val="100000"/>
              </a:lnSpc>
              <a:defRPr sz="6000" b="1" i="0" spc="100" baseline="0">
                <a:solidFill>
                  <a:schemeClr val="bg1"/>
                </a:solidFill>
                <a:latin typeface="+mj-lt"/>
              </a:defRPr>
            </a:lvl1pPr>
          </a:lstStyle>
          <a:p>
            <a:r>
              <a:rPr lang="en-US" dirty="0"/>
              <a:t>WELCOME</a:t>
            </a:r>
            <a:br>
              <a:rPr lang="en-US" dirty="0"/>
            </a:br>
            <a:r>
              <a:rPr lang="en-US" sz="2400" dirty="0"/>
              <a:t>WE WILL BE STARTING SOON.</a:t>
            </a:r>
            <a:endParaRPr lang="en-US" dirty="0"/>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rgbClr val="7C988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5960280" y="3945166"/>
            <a:ext cx="2133600" cy="3992"/>
          </a:xfrm>
          <a:prstGeom prst="line">
            <a:avLst/>
          </a:prstGeom>
          <a:ln w="101600">
            <a:solidFill>
              <a:schemeClr val="bg1"/>
            </a:solidFill>
          </a:ln>
        </p:spPr>
        <p:style>
          <a:lnRef idx="1">
            <a:schemeClr val="dk1"/>
          </a:lnRef>
          <a:fillRef idx="0">
            <a:schemeClr val="dk1"/>
          </a:fillRef>
          <a:effectRef idx="0">
            <a:schemeClr val="dk1"/>
          </a:effectRef>
          <a:fontRef idx="minor">
            <a:schemeClr val="tx1"/>
          </a:fontRef>
        </p:style>
      </p:cxnSp>
      <p:pic>
        <p:nvPicPr>
          <p:cNvPr id="4" name="Picture 3" descr="A black text on a white background">
            <a:extLst>
              <a:ext uri="{FF2B5EF4-FFF2-40B4-BE49-F238E27FC236}">
                <a16:creationId xmlns:a16="http://schemas.microsoft.com/office/drawing/2014/main" id="{713ADDD5-7486-7A7A-4AF4-F71AAB5ADE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41741" y="5498554"/>
            <a:ext cx="3271167" cy="1077489"/>
          </a:xfrm>
          <a:prstGeom prst="rect">
            <a:avLst/>
          </a:prstGeom>
        </p:spPr>
      </p:pic>
    </p:spTree>
    <p:extLst>
      <p:ext uri="{BB962C8B-B14F-4D97-AF65-F5344CB8AC3E}">
        <p14:creationId xmlns:p14="http://schemas.microsoft.com/office/powerpoint/2010/main" val="441327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594360"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Thank you for your attendance.</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flipH="1" flipV="1">
            <a:off x="6092752" y="0"/>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594360" y="4549552"/>
            <a:ext cx="5486400" cy="1645920"/>
          </a:xfrm>
          <a:ln>
            <a:noFill/>
          </a:ln>
        </p:spPr>
        <p:txBody>
          <a:bodyPr lIns="0" tIns="0" rIns="0" bIns="0">
            <a:noAutofit/>
          </a:bodyPr>
          <a:lstStyle>
            <a:lvl1pPr marL="0" indent="0">
              <a:buNone/>
              <a:defRPr sz="2400" b="1" i="0">
                <a:solidFill>
                  <a:schemeClr val="bg1"/>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4" name="Straight Connector 3">
            <a:extLst>
              <a:ext uri="{FF2B5EF4-FFF2-40B4-BE49-F238E27FC236}">
                <a16:creationId xmlns:a16="http://schemas.microsoft.com/office/drawing/2014/main" id="{58B149C6-5AAC-B8E5-5411-EA38821F6754}"/>
              </a:ext>
              <a:ext uri="{C183D7F6-B498-43B3-948B-1728B52AA6E4}">
                <adec:decorative xmlns:adec="http://schemas.microsoft.com/office/drawing/2017/decorative" val="1"/>
              </a:ext>
            </a:extLst>
          </p:cNvPr>
          <p:cNvCxnSpPr>
            <a:cxnSpLocks/>
          </p:cNvCxnSpPr>
          <p:nvPr userDrawn="1"/>
        </p:nvCxnSpPr>
        <p:spPr>
          <a:xfrm>
            <a:off x="594360" y="3950208"/>
            <a:ext cx="2133600" cy="3992"/>
          </a:xfrm>
          <a:prstGeom prst="line">
            <a:avLst/>
          </a:prstGeom>
          <a:ln w="101600">
            <a:solidFill>
              <a:schemeClr val="bg1"/>
            </a:solidFill>
          </a:ln>
        </p:spPr>
        <p:style>
          <a:lnRef idx="1">
            <a:schemeClr val="dk1"/>
          </a:lnRef>
          <a:fillRef idx="0">
            <a:schemeClr val="dk1"/>
          </a:fillRef>
          <a:effectRef idx="0">
            <a:schemeClr val="dk1"/>
          </a:effectRef>
          <a:fontRef idx="minor">
            <a:schemeClr val="tx1"/>
          </a:fontRef>
        </p:style>
      </p:cxnSp>
      <p:pic>
        <p:nvPicPr>
          <p:cNvPr id="3" name="Picture 2" descr="A black text on a white background">
            <a:extLst>
              <a:ext uri="{FF2B5EF4-FFF2-40B4-BE49-F238E27FC236}">
                <a16:creationId xmlns:a16="http://schemas.microsoft.com/office/drawing/2014/main" id="{21B55FEC-F9DE-D8F0-10A1-B28D057DD8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74003" y="5718024"/>
            <a:ext cx="2314725" cy="762447"/>
          </a:xfrm>
          <a:prstGeom prst="rect">
            <a:avLst/>
          </a:prstGeom>
        </p:spPr>
      </p:pic>
    </p:spTree>
    <p:extLst>
      <p:ext uri="{BB962C8B-B14F-4D97-AF65-F5344CB8AC3E}">
        <p14:creationId xmlns:p14="http://schemas.microsoft.com/office/powerpoint/2010/main" val="669273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5960280" y="409483"/>
            <a:ext cx="5486400" cy="3291840"/>
          </a:xfrm>
          <a:prstGeom prst="rect">
            <a:avLst/>
          </a:prstGeom>
        </p:spPr>
        <p:txBody>
          <a:bodyPr lIns="0" tIns="0" rIns="0" bIns="0" anchor="b">
            <a:noAutofit/>
          </a:bodyPr>
          <a:lstStyle>
            <a:lvl1pPr algn="l">
              <a:lnSpc>
                <a:spcPct val="100000"/>
              </a:lnSpc>
              <a:defRPr sz="6000" b="1" i="0" spc="100" baseline="0">
                <a:solidFill>
                  <a:schemeClr val="bg1"/>
                </a:solidFill>
                <a:latin typeface="+mj-lt"/>
              </a:defRPr>
            </a:lvl1pPr>
          </a:lstStyle>
          <a:p>
            <a:r>
              <a:rPr lang="en-US" dirty="0"/>
              <a:t>WELCOME</a:t>
            </a:r>
            <a:br>
              <a:rPr lang="en-US" dirty="0"/>
            </a:br>
            <a:r>
              <a:rPr lang="en-US" sz="2400" dirty="0"/>
              <a:t>WE WILL BE STARTING SOON.</a:t>
            </a:r>
            <a:endParaRPr lang="en-US" dirty="0"/>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rgbClr val="7C988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5960280" y="3945166"/>
            <a:ext cx="2133600" cy="3992"/>
          </a:xfrm>
          <a:prstGeom prst="line">
            <a:avLst/>
          </a:prstGeom>
          <a:ln w="101600">
            <a:solidFill>
              <a:schemeClr val="bg1"/>
            </a:solidFill>
          </a:ln>
        </p:spPr>
        <p:style>
          <a:lnRef idx="1">
            <a:schemeClr val="dk1"/>
          </a:lnRef>
          <a:fillRef idx="0">
            <a:schemeClr val="dk1"/>
          </a:fillRef>
          <a:effectRef idx="0">
            <a:schemeClr val="dk1"/>
          </a:effectRef>
          <a:fontRef idx="minor">
            <a:schemeClr val="tx1"/>
          </a:fontRef>
        </p:style>
      </p:cxnSp>
      <p:pic>
        <p:nvPicPr>
          <p:cNvPr id="4" name="Picture 3" descr="A black text on a white background">
            <a:extLst>
              <a:ext uri="{FF2B5EF4-FFF2-40B4-BE49-F238E27FC236}">
                <a16:creationId xmlns:a16="http://schemas.microsoft.com/office/drawing/2014/main" id="{713ADDD5-7486-7A7A-4AF4-F71AAB5ADE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41741" y="5498554"/>
            <a:ext cx="3271167" cy="1077489"/>
          </a:xfrm>
          <a:prstGeom prst="rect">
            <a:avLst/>
          </a:prstGeom>
        </p:spPr>
      </p:pic>
    </p:spTree>
    <p:extLst>
      <p:ext uri="{BB962C8B-B14F-4D97-AF65-F5344CB8AC3E}">
        <p14:creationId xmlns:p14="http://schemas.microsoft.com/office/powerpoint/2010/main" val="1963050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bg1"/>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hasCustomPrompt="1"/>
          </p:nvPr>
        </p:nvSpPr>
        <p:spPr>
          <a:xfrm>
            <a:off x="594360" y="189572"/>
            <a:ext cx="6787747" cy="1593507"/>
          </a:xfrm>
          <a:prstGeom prst="rect">
            <a:avLst/>
          </a:prstGeom>
        </p:spPr>
        <p:txBody>
          <a:bodyPr lIns="0" tIns="0" rIns="0" bIns="0" anchor="b" anchorCtr="0">
            <a:noAutofit/>
          </a:bodyPr>
          <a:lstStyle>
            <a:lvl1pPr>
              <a:defRPr sz="4400" b="1" i="0" spc="50" baseline="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186153BD-9D2B-47EB-3553-1D3F6663B2A3}"/>
              </a:ext>
            </a:extLst>
          </p:cNvPr>
          <p:cNvSpPr>
            <a:spLocks noGrp="1"/>
          </p:cNvSpPr>
          <p:nvPr>
            <p:ph sz="quarter" idx="13" hasCustomPrompt="1"/>
          </p:nvPr>
        </p:nvSpPr>
        <p:spPr>
          <a:xfrm>
            <a:off x="594359" y="2281918"/>
            <a:ext cx="6787747" cy="3708517"/>
          </a:xfrm>
        </p:spPr>
        <p:txBody>
          <a:bodyPr lIns="0" tIns="228600" rIns="0" bIns="0">
            <a:normAutofit/>
          </a:bodyPr>
          <a:lstStyle>
            <a:lvl1pPr marL="283464" indent="-283464">
              <a:lnSpc>
                <a:spcPct val="80000"/>
              </a:lnSpc>
              <a:spcBef>
                <a:spcPts val="2200"/>
              </a:spcBef>
              <a:buFont typeface="Arial" panose="020B0604020202020204" pitchFamily="34" charset="0"/>
              <a:buChar char="•"/>
              <a:defRPr lang="en-US" sz="2400" b="1" i="0" kern="1200" dirty="0">
                <a:solidFill>
                  <a:schemeClr val="bg1"/>
                </a:solidFill>
                <a:latin typeface="+mn-lt"/>
                <a:ea typeface="+mn-ea"/>
                <a:cs typeface="+mn-cs"/>
              </a:defRPr>
            </a:lvl1pPr>
            <a:lvl2pPr indent="-283464">
              <a:spcBef>
                <a:spcPts val="6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a:extLst>
              <a:ext uri="{FF2B5EF4-FFF2-40B4-BE49-F238E27FC236}">
                <a16:creationId xmlns:a16="http://schemas.microsoft.com/office/drawing/2014/main" id="{979826C1-7A52-DA25-F422-EE62DED7D1B6}"/>
              </a:ext>
              <a:ext uri="{C183D7F6-B498-43B3-948B-1728B52AA6E4}">
                <adec:decorative xmlns:adec="http://schemas.microsoft.com/office/drawing/2017/decorative" val="1"/>
              </a:ext>
            </a:extLst>
          </p:cNvPr>
          <p:cNvCxnSpPr>
            <a:cxnSpLocks/>
          </p:cNvCxnSpPr>
          <p:nvPr userDrawn="1"/>
        </p:nvCxnSpPr>
        <p:spPr>
          <a:xfrm>
            <a:off x="594360" y="2148840"/>
            <a:ext cx="2130552" cy="0"/>
          </a:xfrm>
          <a:prstGeom prst="line">
            <a:avLst/>
          </a:prstGeom>
          <a:ln w="101600">
            <a:solidFill>
              <a:schemeClr val="bg2"/>
            </a:solidFill>
          </a:ln>
        </p:spPr>
        <p:style>
          <a:lnRef idx="1">
            <a:schemeClr val="dk1"/>
          </a:lnRef>
          <a:fillRef idx="0">
            <a:schemeClr val="dk1"/>
          </a:fillRef>
          <a:effectRef idx="0">
            <a:schemeClr val="dk1"/>
          </a:effectRef>
          <a:fontRef idx="minor">
            <a:schemeClr val="tx1"/>
          </a:fontRef>
        </p:style>
      </p:cxnSp>
      <p:pic>
        <p:nvPicPr>
          <p:cNvPr id="3" name="Picture 2" descr="A black text on a white background">
            <a:extLst>
              <a:ext uri="{FF2B5EF4-FFF2-40B4-BE49-F238E27FC236}">
                <a16:creationId xmlns:a16="http://schemas.microsoft.com/office/drawing/2014/main" id="{6F22EF80-BF8A-4DE5-4B28-A23A5BB0CE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97639" y="5693598"/>
            <a:ext cx="2314725" cy="762447"/>
          </a:xfrm>
          <a:prstGeom prst="rect">
            <a:avLst/>
          </a:prstGeom>
        </p:spPr>
      </p:pic>
    </p:spTree>
    <p:extLst>
      <p:ext uri="{BB962C8B-B14F-4D97-AF65-F5344CB8AC3E}">
        <p14:creationId xmlns:p14="http://schemas.microsoft.com/office/powerpoint/2010/main" val="1994454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tx1"/>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D492973-78E3-D34E-835E-CF2D4517016D}"/>
              </a:ext>
            </a:extLst>
          </p:cNvPr>
          <p:cNvSpPr>
            <a:spLocks noGrp="1"/>
          </p:cNvSpPr>
          <p:nvPr>
            <p:ph type="title" hasCustomPrompt="1"/>
          </p:nvPr>
        </p:nvSpPr>
        <p:spPr>
          <a:xfrm>
            <a:off x="6309360" y="0"/>
            <a:ext cx="5477479" cy="1918783"/>
          </a:xfrm>
          <a:prstGeom prst="rect">
            <a:avLst/>
          </a:prstGeom>
        </p:spPr>
        <p:txBody>
          <a:bodyPr lIns="0" tIns="0" rIns="0" bIns="0" anchor="b" anchorCtr="0">
            <a:noAutofit/>
          </a:bodyPr>
          <a:lstStyle>
            <a:lvl1pPr>
              <a:defRPr sz="6000" b="1" i="0" baseline="0">
                <a:solidFill>
                  <a:schemeClr val="bg1"/>
                </a:solidFill>
                <a:latin typeface="+mj-lt"/>
              </a:defRPr>
            </a:lvl1pPr>
          </a:lstStyle>
          <a:p>
            <a:r>
              <a:rPr lang="en-US" dirty="0"/>
              <a:t>Click to add title </a:t>
            </a:r>
          </a:p>
        </p:txBody>
      </p:sp>
      <p:sp>
        <p:nvSpPr>
          <p:cNvPr id="7" name="Rectangle 6">
            <a:extLst>
              <a:ext uri="{FF2B5EF4-FFF2-40B4-BE49-F238E27FC236}">
                <a16:creationId xmlns:a16="http://schemas.microsoft.com/office/drawing/2014/main" id="{D96BA398-1ED2-1FCA-63B9-8915A8C7A524}"/>
              </a:ext>
              <a:ext uri="{C183D7F6-B498-43B3-948B-1728B52AA6E4}">
                <adec:decorative xmlns:adec="http://schemas.microsoft.com/office/drawing/2017/decorative" val="1"/>
              </a:ext>
            </a:extLst>
          </p:cNvPr>
          <p:cNvSpPr/>
          <p:nvPr userDrawn="1"/>
        </p:nvSpPr>
        <p:spPr>
          <a:xfrm>
            <a:off x="6309360" y="2069254"/>
            <a:ext cx="2133600" cy="100584"/>
          </a:xfrm>
          <a:prstGeom prst="rect">
            <a:avLst/>
          </a:prstGeom>
          <a:solidFill>
            <a:srgbClr val="7C98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black text on a white background">
            <a:extLst>
              <a:ext uri="{FF2B5EF4-FFF2-40B4-BE49-F238E27FC236}">
                <a16:creationId xmlns:a16="http://schemas.microsoft.com/office/drawing/2014/main" id="{EB0BA009-BBD5-1526-93DF-975E8C1EA1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97639" y="5693598"/>
            <a:ext cx="2314725" cy="762447"/>
          </a:xfrm>
          <a:prstGeom prst="rect">
            <a:avLst/>
          </a:prstGeom>
        </p:spPr>
      </p:pic>
    </p:spTree>
    <p:extLst>
      <p:ext uri="{BB962C8B-B14F-4D97-AF65-F5344CB8AC3E}">
        <p14:creationId xmlns:p14="http://schemas.microsoft.com/office/powerpoint/2010/main" val="899967377"/>
      </p:ext>
    </p:extLst>
  </p:cSld>
  <p:clrMapOvr>
    <a:masterClrMapping/>
  </p:clrMapOvr>
  <p:extLst>
    <p:ext uri="{DCECCB84-F9BA-43D5-87BE-67443E8EF086}">
      <p15:sldGuideLst xmlns:p15="http://schemas.microsoft.com/office/powerpoint/2012/main">
        <p15:guide id="2" pos="7104">
          <p15:clr>
            <a:srgbClr val="FBAE40"/>
          </p15:clr>
        </p15:guide>
        <p15:guide id="3" pos="4344">
          <p15:clr>
            <a:srgbClr val="FBAE40"/>
          </p15:clr>
        </p15:guide>
        <p15:guide id="4" pos="4560">
          <p15:clr>
            <a:srgbClr val="FBAE40"/>
          </p15:clr>
        </p15:guide>
        <p15:guide id="8" orient="horz" pos="184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299835" y="430529"/>
            <a:ext cx="5486400" cy="3291840"/>
          </a:xfrm>
          <a:prstGeom prst="rect">
            <a:avLst/>
          </a:prstGeom>
        </p:spPr>
        <p:txBody>
          <a:bodyPr lIns="0" tIns="0" rIns="0" bIns="0" anchor="b">
            <a:noAutofit/>
          </a:bodyPr>
          <a:lstStyle>
            <a:lvl1pPr algn="l">
              <a:lnSpc>
                <a:spcPct val="80000"/>
              </a:lnSpc>
              <a:defRPr sz="6000" b="1" i="0" spc="100" baseline="0">
                <a:solidFill>
                  <a:schemeClr val="bg2"/>
                </a:solidFill>
                <a:latin typeface="+mj-lt"/>
              </a:defRPr>
            </a:lvl1pPr>
          </a:lstStyle>
          <a:p>
            <a:r>
              <a:rPr lang="en-US" dirty="0"/>
              <a:t>Click to add title </a:t>
            </a:r>
          </a:p>
        </p:txBody>
      </p:sp>
      <p:sp>
        <p:nvSpPr>
          <p:cNvPr id="6" name="Picture Placeholder 5">
            <a:extLst>
              <a:ext uri="{FF2B5EF4-FFF2-40B4-BE49-F238E27FC236}">
                <a16:creationId xmlns:a16="http://schemas.microsoft.com/office/drawing/2014/main" id="{A9973BC6-F6E5-0B3B-C8AB-0AC4020D4E8B}"/>
              </a:ext>
            </a:extLst>
          </p:cNvPr>
          <p:cNvSpPr>
            <a:spLocks noGrp="1"/>
          </p:cNvSpPr>
          <p:nvPr>
            <p:ph type="pic" sz="quarter" idx="12"/>
          </p:nvPr>
        </p:nvSpPr>
        <p:spPr>
          <a:xfrm>
            <a:off x="0" y="-11113"/>
            <a:ext cx="5791200" cy="6880226"/>
          </a:xfrm>
        </p:spPr>
        <p:txBody>
          <a:bodyPr>
            <a:normAutofit/>
          </a:bodyPr>
          <a:lstStyle>
            <a:lvl1pPr marL="0" indent="0" algn="ctr">
              <a:buNone/>
              <a:defRPr sz="2000"/>
            </a:lvl1pPr>
          </a:lstStyle>
          <a:p>
            <a:r>
              <a:rPr lang="en-US"/>
              <a:t>Click icon to add picture</a:t>
            </a:r>
            <a:endParaRPr lang="en-US" dirty="0"/>
          </a:p>
        </p:txBody>
      </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299835" y="4568602"/>
            <a:ext cx="5486400" cy="1191712"/>
          </a:xfrm>
        </p:spPr>
        <p:txBody>
          <a:bodyPr lIns="0" tIns="0" rIns="0" bIns="0">
            <a:noAutofit/>
          </a:bodyPr>
          <a:lstStyle>
            <a:lvl1pPr marL="0" indent="0">
              <a:buNone/>
              <a:defRPr sz="1600" b="1" i="0">
                <a:solidFill>
                  <a:schemeClr val="bg1"/>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7" name="Straight Connector 6">
            <a:extLst>
              <a:ext uri="{FF2B5EF4-FFF2-40B4-BE49-F238E27FC236}">
                <a16:creationId xmlns:a16="http://schemas.microsoft.com/office/drawing/2014/main" id="{29169ED6-4B82-6844-119F-AC15CDF2D3E5}"/>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bg2"/>
            </a:solidFill>
          </a:ln>
        </p:spPr>
        <p:style>
          <a:lnRef idx="1">
            <a:schemeClr val="dk1"/>
          </a:lnRef>
          <a:fillRef idx="0">
            <a:schemeClr val="dk1"/>
          </a:fillRef>
          <a:effectRef idx="0">
            <a:schemeClr val="dk1"/>
          </a:effectRef>
          <a:fontRef idx="minor">
            <a:schemeClr val="tx1"/>
          </a:fontRef>
        </p:style>
      </p:cxnSp>
      <p:pic>
        <p:nvPicPr>
          <p:cNvPr id="4" name="Picture 3" descr="A black text on a white background">
            <a:extLst>
              <a:ext uri="{FF2B5EF4-FFF2-40B4-BE49-F238E27FC236}">
                <a16:creationId xmlns:a16="http://schemas.microsoft.com/office/drawing/2014/main" id="{E474EE35-1E96-2DA2-F0A2-B2B298717B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97639" y="5693598"/>
            <a:ext cx="2314725" cy="762447"/>
          </a:xfrm>
          <a:prstGeom prst="rect">
            <a:avLst/>
          </a:prstGeom>
        </p:spPr>
      </p:pic>
    </p:spTree>
    <p:extLst>
      <p:ext uri="{BB962C8B-B14F-4D97-AF65-F5344CB8AC3E}">
        <p14:creationId xmlns:p14="http://schemas.microsoft.com/office/powerpoint/2010/main" val="945608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mmary 2">
    <p:bg>
      <p:bgPr>
        <a:solidFill>
          <a:schemeClr val="tx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57F1500-1A16-D1EF-4F0C-030852B291FC}"/>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bg2"/>
            </a:solidFill>
          </a:ln>
        </p:spPr>
        <p:style>
          <a:lnRef idx="1">
            <a:schemeClr val="dk1"/>
          </a:lnRef>
          <a:fillRef idx="0">
            <a:schemeClr val="dk1"/>
          </a:fillRef>
          <a:effectRef idx="0">
            <a:schemeClr val="dk1"/>
          </a:effectRef>
          <a:fontRef idx="minor">
            <a:schemeClr val="tx1"/>
          </a:fontRef>
        </p:style>
      </p:cxnSp>
      <p:grpSp>
        <p:nvGrpSpPr>
          <p:cNvPr id="10" name="Group 9">
            <a:extLst>
              <a:ext uri="{FF2B5EF4-FFF2-40B4-BE49-F238E27FC236}">
                <a16:creationId xmlns:a16="http://schemas.microsoft.com/office/drawing/2014/main" id="{2D07A0BE-3890-193E-9439-F294E61A71B9}"/>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11" name="Freeform 19">
              <a:extLst>
                <a:ext uri="{FF2B5EF4-FFF2-40B4-BE49-F238E27FC236}">
                  <a16:creationId xmlns:a16="http://schemas.microsoft.com/office/drawing/2014/main" id="{C05217ED-C258-E6CE-BA7F-28A6EA41BCD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20">
              <a:extLst>
                <a:ext uri="{FF2B5EF4-FFF2-40B4-BE49-F238E27FC236}">
                  <a16:creationId xmlns:a16="http://schemas.microsoft.com/office/drawing/2014/main" id="{F3E11A1F-14DD-BA35-D7D7-4D4ADEAA348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21">
              <a:extLst>
                <a:ext uri="{FF2B5EF4-FFF2-40B4-BE49-F238E27FC236}">
                  <a16:creationId xmlns:a16="http://schemas.microsoft.com/office/drawing/2014/main" id="{F14541B0-973F-7E21-1019-D2FB83C8C0D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102875"/>
            <a:ext cx="10873740" cy="1680205"/>
          </a:xfrm>
          <a:prstGeom prst="rect">
            <a:avLst/>
          </a:prstGeom>
        </p:spPr>
        <p:txBody>
          <a:bodyPr lIns="0" tIns="0" rIns="0" bIns="0" anchor="b" anchorCtr="0">
            <a:noAutofit/>
          </a:bodyPr>
          <a:lstStyle>
            <a:lvl1pPr>
              <a:defRPr sz="4400" b="1" i="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3657600" y="2282008"/>
            <a:ext cx="7810500" cy="3699328"/>
          </a:xfrm>
        </p:spPr>
        <p:txBody>
          <a:bodyPr lIns="0" tIns="228600" rIns="0" bIns="0">
            <a:normAutofit/>
          </a:bodyPr>
          <a:lstStyle>
            <a:lvl1pPr marL="283464" indent="-283464">
              <a:spcBef>
                <a:spcPts val="1800"/>
              </a:spcBef>
              <a:buFont typeface="Arial" panose="020B0604020202020204" pitchFamily="34" charset="0"/>
              <a:buChar char="•"/>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descr="A black text on a white background">
            <a:extLst>
              <a:ext uri="{FF2B5EF4-FFF2-40B4-BE49-F238E27FC236}">
                <a16:creationId xmlns:a16="http://schemas.microsoft.com/office/drawing/2014/main" id="{1662A528-0326-D863-474A-C250B8A38C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97639" y="5693598"/>
            <a:ext cx="2314725" cy="762447"/>
          </a:xfrm>
          <a:prstGeom prst="rect">
            <a:avLst/>
          </a:prstGeom>
        </p:spPr>
      </p:pic>
    </p:spTree>
    <p:extLst>
      <p:ext uri="{BB962C8B-B14F-4D97-AF65-F5344CB8AC3E}">
        <p14:creationId xmlns:p14="http://schemas.microsoft.com/office/powerpoint/2010/main" val="190483081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wo Content 2">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78129"/>
            <a:ext cx="9778365" cy="149459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14DA3C5-63E4-BAFB-1D68-47F71EEEE538}"/>
              </a:ext>
            </a:extLst>
          </p:cNvPr>
          <p:cNvSpPr>
            <a:spLocks noGrp="1"/>
          </p:cNvSpPr>
          <p:nvPr>
            <p:ph sz="quarter" idx="15" hasCustomPrompt="1"/>
          </p:nvPr>
        </p:nvSpPr>
        <p:spPr>
          <a:xfrm>
            <a:off x="594360"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9436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5">
            <a:extLst>
              <a:ext uri="{FF2B5EF4-FFF2-40B4-BE49-F238E27FC236}">
                <a16:creationId xmlns:a16="http://schemas.microsoft.com/office/drawing/2014/main" id="{BD11386D-847E-8CF5-E56A-42E80A65A089}"/>
              </a:ext>
            </a:extLst>
          </p:cNvPr>
          <p:cNvSpPr>
            <a:spLocks noGrp="1"/>
          </p:cNvSpPr>
          <p:nvPr>
            <p:ph sz="quarter" idx="16" hasCustomPrompt="1"/>
          </p:nvPr>
        </p:nvSpPr>
        <p:spPr>
          <a:xfrm>
            <a:off x="5881898"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bg1"/>
            </a:solidFill>
          </a:ln>
        </p:spPr>
        <p:style>
          <a:lnRef idx="1">
            <a:schemeClr val="dk1"/>
          </a:lnRef>
          <a:fillRef idx="0">
            <a:schemeClr val="dk1"/>
          </a:fillRef>
          <a:effectRef idx="0">
            <a:schemeClr val="dk1"/>
          </a:effectRef>
          <a:fontRef idx="minor">
            <a:schemeClr val="tx1"/>
          </a:fontRef>
        </p:style>
      </p:cxnSp>
      <p:pic>
        <p:nvPicPr>
          <p:cNvPr id="5" name="Picture 4" descr="A black text on a white background">
            <a:extLst>
              <a:ext uri="{FF2B5EF4-FFF2-40B4-BE49-F238E27FC236}">
                <a16:creationId xmlns:a16="http://schemas.microsoft.com/office/drawing/2014/main" id="{203FCE2C-B4B5-AC27-7DF9-FF5640FCAD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97639" y="5693598"/>
            <a:ext cx="2314725" cy="762447"/>
          </a:xfrm>
          <a:prstGeom prst="rect">
            <a:avLst/>
          </a:prstGeom>
        </p:spPr>
      </p:pic>
    </p:spTree>
    <p:extLst>
      <p:ext uri="{BB962C8B-B14F-4D97-AF65-F5344CB8AC3E}">
        <p14:creationId xmlns:p14="http://schemas.microsoft.com/office/powerpoint/2010/main" val="1304771302"/>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2">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02400"/>
            <a:ext cx="10972800" cy="1570325"/>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594360" y="2628629"/>
            <a:ext cx="10972800" cy="3636740"/>
          </a:xfrm>
        </p:spPr>
        <p:txBody>
          <a:bodyPr>
            <a:noAutofit/>
          </a:bodyPr>
          <a:lstStyle>
            <a:lvl1pPr>
              <a:defRPr/>
            </a:lvl1pPr>
          </a:lstStyle>
          <a:p>
            <a:r>
              <a:rPr lang="en-US"/>
              <a:t>Click icon to add table</a:t>
            </a:r>
            <a:endParaRPr lang="en-US" dirty="0"/>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bg1"/>
            </a:solidFill>
          </a:ln>
        </p:spPr>
        <p:style>
          <a:lnRef idx="1">
            <a:schemeClr val="dk1"/>
          </a:lnRef>
          <a:fillRef idx="0">
            <a:schemeClr val="dk1"/>
          </a:fillRef>
          <a:effectRef idx="0">
            <a:schemeClr val="dk1"/>
          </a:effectRef>
          <a:fontRef idx="minor">
            <a:schemeClr val="tx1"/>
          </a:fontRef>
        </p:style>
      </p:cxnSp>
      <p:pic>
        <p:nvPicPr>
          <p:cNvPr id="2" name="Picture 1" descr="A black text on a white background">
            <a:extLst>
              <a:ext uri="{FF2B5EF4-FFF2-40B4-BE49-F238E27FC236}">
                <a16:creationId xmlns:a16="http://schemas.microsoft.com/office/drawing/2014/main" id="{458DB63F-E281-25D4-F55A-281C4A6242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97639" y="5693598"/>
            <a:ext cx="2314725" cy="762447"/>
          </a:xfrm>
          <a:prstGeom prst="rect">
            <a:avLst/>
          </a:prstGeom>
        </p:spPr>
      </p:pic>
    </p:spTree>
    <p:extLst>
      <p:ext uri="{BB962C8B-B14F-4D97-AF65-F5344CB8AC3E}">
        <p14:creationId xmlns:p14="http://schemas.microsoft.com/office/powerpoint/2010/main" val="392907858"/>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594360"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endParaRPr lang="en-US" dirty="0"/>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flipH="1" flipV="1">
            <a:off x="6092752" y="0"/>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594360" y="4549552"/>
            <a:ext cx="5486400" cy="1645920"/>
          </a:xfrm>
          <a:ln>
            <a:noFill/>
          </a:ln>
        </p:spPr>
        <p:txBody>
          <a:bodyPr lIns="0" tIns="0" rIns="0" bIns="0">
            <a:noAutofit/>
          </a:bodyPr>
          <a:lstStyle>
            <a:lvl1pPr marL="0" indent="0">
              <a:buNone/>
              <a:defRPr sz="2400" b="1" i="0">
                <a:solidFill>
                  <a:schemeClr val="bg1"/>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4" name="Straight Connector 3">
            <a:extLst>
              <a:ext uri="{FF2B5EF4-FFF2-40B4-BE49-F238E27FC236}">
                <a16:creationId xmlns:a16="http://schemas.microsoft.com/office/drawing/2014/main" id="{58B149C6-5AAC-B8E5-5411-EA38821F6754}"/>
              </a:ext>
              <a:ext uri="{C183D7F6-B498-43B3-948B-1728B52AA6E4}">
                <adec:decorative xmlns:adec="http://schemas.microsoft.com/office/drawing/2017/decorative" val="1"/>
              </a:ext>
            </a:extLst>
          </p:cNvPr>
          <p:cNvCxnSpPr>
            <a:cxnSpLocks/>
          </p:cNvCxnSpPr>
          <p:nvPr userDrawn="1"/>
        </p:nvCxnSpPr>
        <p:spPr>
          <a:xfrm>
            <a:off x="594360" y="3950208"/>
            <a:ext cx="2133600" cy="3992"/>
          </a:xfrm>
          <a:prstGeom prst="line">
            <a:avLst/>
          </a:prstGeom>
          <a:ln w="101600">
            <a:solidFill>
              <a:schemeClr val="bg1"/>
            </a:solidFill>
          </a:ln>
        </p:spPr>
        <p:style>
          <a:lnRef idx="1">
            <a:schemeClr val="dk1"/>
          </a:lnRef>
          <a:fillRef idx="0">
            <a:schemeClr val="dk1"/>
          </a:fillRef>
          <a:effectRef idx="0">
            <a:schemeClr val="dk1"/>
          </a:effectRef>
          <a:fontRef idx="minor">
            <a:schemeClr val="tx1"/>
          </a:fontRef>
        </p:style>
      </p:cxnSp>
      <p:pic>
        <p:nvPicPr>
          <p:cNvPr id="3" name="Picture 2" descr="A black text on a white background">
            <a:extLst>
              <a:ext uri="{FF2B5EF4-FFF2-40B4-BE49-F238E27FC236}">
                <a16:creationId xmlns:a16="http://schemas.microsoft.com/office/drawing/2014/main" id="{21B55FEC-F9DE-D8F0-10A1-B28D057DD8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74003" y="5718024"/>
            <a:ext cx="2314725" cy="762447"/>
          </a:xfrm>
          <a:prstGeom prst="rect">
            <a:avLst/>
          </a:prstGeom>
        </p:spPr>
      </p:pic>
    </p:spTree>
    <p:extLst>
      <p:ext uri="{BB962C8B-B14F-4D97-AF65-F5344CB8AC3E}">
        <p14:creationId xmlns:p14="http://schemas.microsoft.com/office/powerpoint/2010/main" val="36353972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WEDNESDAY JUNE 25th 2025</a:t>
            </a:r>
          </a:p>
        </p:txBody>
      </p:sp>
      <p:sp>
        <p:nvSpPr>
          <p:cNvPr id="5" name="Footer Placeholder 4"/>
          <p:cNvSpPr>
            <a:spLocks noGrp="1"/>
          </p:cNvSpPr>
          <p:nvPr>
            <p:ph type="ftr" sz="quarter" idx="11"/>
          </p:nvPr>
        </p:nvSpPr>
        <p:spPr/>
        <p:txBody>
          <a:bodyPr/>
          <a:lstStyle>
            <a:lvl1pPr>
              <a:defRPr>
                <a:solidFill>
                  <a:srgbClr val="3A627E"/>
                </a:solidFill>
              </a:defRPr>
            </a:lvl1pPr>
          </a:lstStyle>
          <a:p>
            <a:r>
              <a:rPr lang="en-US" dirty="0"/>
              <a:t>ASPPB | EPPP Virtual Town Hall Meeting</a:t>
            </a:r>
          </a:p>
        </p:txBody>
      </p:sp>
      <p:sp>
        <p:nvSpPr>
          <p:cNvPr id="6" name="Slide Number Placeholder 5"/>
          <p:cNvSpPr>
            <a:spLocks noGrp="1"/>
          </p:cNvSpPr>
          <p:nvPr>
            <p:ph type="sldNum" sz="quarter" idx="12"/>
          </p:nvPr>
        </p:nvSpPr>
        <p:spPr/>
        <p:txBody>
          <a:bodyPr/>
          <a:lstStyle/>
          <a:p>
            <a:fld id="{2E50D1B4-5D99-8C41-A1FC-B59425DB1891}" type="slidenum">
              <a:rPr lang="en-US" smtClean="0"/>
              <a:t>‹#›</a:t>
            </a:fld>
            <a:endParaRPr lang="en-US"/>
          </a:p>
        </p:txBody>
      </p:sp>
    </p:spTree>
    <p:extLst>
      <p:ext uri="{BB962C8B-B14F-4D97-AF65-F5344CB8AC3E}">
        <p14:creationId xmlns:p14="http://schemas.microsoft.com/office/powerpoint/2010/main" val="2115923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bg1"/>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hasCustomPrompt="1"/>
          </p:nvPr>
        </p:nvSpPr>
        <p:spPr>
          <a:xfrm>
            <a:off x="594360" y="189572"/>
            <a:ext cx="6787747" cy="1593507"/>
          </a:xfrm>
          <a:prstGeom prst="rect">
            <a:avLst/>
          </a:prstGeom>
        </p:spPr>
        <p:txBody>
          <a:bodyPr lIns="0" tIns="0" rIns="0" bIns="0" anchor="b" anchorCtr="0">
            <a:noAutofit/>
          </a:bodyPr>
          <a:lstStyle>
            <a:lvl1pPr>
              <a:defRPr sz="4400" b="1" i="0" spc="50" baseline="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186153BD-9D2B-47EB-3553-1D3F6663B2A3}"/>
              </a:ext>
            </a:extLst>
          </p:cNvPr>
          <p:cNvSpPr>
            <a:spLocks noGrp="1"/>
          </p:cNvSpPr>
          <p:nvPr>
            <p:ph sz="quarter" idx="13" hasCustomPrompt="1"/>
          </p:nvPr>
        </p:nvSpPr>
        <p:spPr>
          <a:xfrm>
            <a:off x="594359" y="2281918"/>
            <a:ext cx="6787747" cy="3708517"/>
          </a:xfrm>
        </p:spPr>
        <p:txBody>
          <a:bodyPr lIns="0" tIns="228600" rIns="0" bIns="0">
            <a:normAutofit/>
          </a:bodyPr>
          <a:lstStyle>
            <a:lvl1pPr marL="283464" indent="-283464">
              <a:lnSpc>
                <a:spcPct val="80000"/>
              </a:lnSpc>
              <a:spcBef>
                <a:spcPts val="2200"/>
              </a:spcBef>
              <a:buFont typeface="Arial" panose="020B0604020202020204" pitchFamily="34" charset="0"/>
              <a:buChar char="•"/>
              <a:defRPr lang="en-US" sz="2400" b="1" i="0" kern="1200" dirty="0">
                <a:solidFill>
                  <a:schemeClr val="bg1"/>
                </a:solidFill>
                <a:latin typeface="+mn-lt"/>
                <a:ea typeface="+mn-ea"/>
                <a:cs typeface="+mn-cs"/>
              </a:defRPr>
            </a:lvl1pPr>
            <a:lvl2pPr indent="-283464">
              <a:spcBef>
                <a:spcPts val="6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a:extLst>
              <a:ext uri="{FF2B5EF4-FFF2-40B4-BE49-F238E27FC236}">
                <a16:creationId xmlns:a16="http://schemas.microsoft.com/office/drawing/2014/main" id="{979826C1-7A52-DA25-F422-EE62DED7D1B6}"/>
              </a:ext>
              <a:ext uri="{C183D7F6-B498-43B3-948B-1728B52AA6E4}">
                <adec:decorative xmlns:adec="http://schemas.microsoft.com/office/drawing/2017/decorative" val="1"/>
              </a:ext>
            </a:extLst>
          </p:cNvPr>
          <p:cNvCxnSpPr>
            <a:cxnSpLocks/>
          </p:cNvCxnSpPr>
          <p:nvPr userDrawn="1"/>
        </p:nvCxnSpPr>
        <p:spPr>
          <a:xfrm>
            <a:off x="594360" y="2148840"/>
            <a:ext cx="2130552" cy="0"/>
          </a:xfrm>
          <a:prstGeom prst="line">
            <a:avLst/>
          </a:prstGeom>
          <a:ln w="101600">
            <a:solidFill>
              <a:schemeClr val="bg2"/>
            </a:solidFill>
          </a:ln>
        </p:spPr>
        <p:style>
          <a:lnRef idx="1">
            <a:schemeClr val="dk1"/>
          </a:lnRef>
          <a:fillRef idx="0">
            <a:schemeClr val="dk1"/>
          </a:fillRef>
          <a:effectRef idx="0">
            <a:schemeClr val="dk1"/>
          </a:effectRef>
          <a:fontRef idx="minor">
            <a:schemeClr val="tx1"/>
          </a:fontRef>
        </p:style>
      </p:cxnSp>
      <p:pic>
        <p:nvPicPr>
          <p:cNvPr id="3" name="Picture 2" descr="A black text on a white background">
            <a:extLst>
              <a:ext uri="{FF2B5EF4-FFF2-40B4-BE49-F238E27FC236}">
                <a16:creationId xmlns:a16="http://schemas.microsoft.com/office/drawing/2014/main" id="{6F22EF80-BF8A-4DE5-4B28-A23A5BB0CE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97639" y="5693598"/>
            <a:ext cx="2314725" cy="762447"/>
          </a:xfrm>
          <a:prstGeom prst="rect">
            <a:avLst/>
          </a:prstGeom>
        </p:spPr>
      </p:pic>
    </p:spTree>
    <p:extLst>
      <p:ext uri="{BB962C8B-B14F-4D97-AF65-F5344CB8AC3E}">
        <p14:creationId xmlns:p14="http://schemas.microsoft.com/office/powerpoint/2010/main" val="5180892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280C8-D6D4-B3B6-E1AF-6C9108A05648}"/>
              </a:ext>
            </a:extLst>
          </p:cNvPr>
          <p:cNvSpPr>
            <a:spLocks noGrp="1"/>
          </p:cNvSpPr>
          <p:nvPr>
            <p:ph type="title"/>
          </p:nvPr>
        </p:nvSpPr>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925B5622-22F1-0D4C-A7E4-800CDD88E6F0}"/>
              </a:ext>
            </a:extLst>
          </p:cNvPr>
          <p:cNvSpPr>
            <a:spLocks noGrp="1"/>
          </p:cNvSpPr>
          <p:nvPr>
            <p:ph type="ftr" sz="quarter" idx="10"/>
          </p:nvPr>
        </p:nvSpPr>
        <p:spPr>
          <a:xfrm>
            <a:off x="5469837" y="6203572"/>
            <a:ext cx="4114800" cy="365125"/>
          </a:xfrm>
        </p:spPr>
        <p:txBody>
          <a:bodyPr/>
          <a:lstStyle>
            <a:lvl1pPr>
              <a:defRPr>
                <a:solidFill>
                  <a:srgbClr val="3A627E"/>
                </a:solidFill>
              </a:defRPr>
            </a:lvl1pPr>
          </a:lstStyle>
          <a:p>
            <a:r>
              <a:rPr lang="en-US" dirty="0"/>
              <a:t>ASPPB | EPPP Virtual Town Hall Meeting</a:t>
            </a:r>
          </a:p>
        </p:txBody>
      </p:sp>
      <p:pic>
        <p:nvPicPr>
          <p:cNvPr id="4" name="Picture 3">
            <a:extLst>
              <a:ext uri="{FF2B5EF4-FFF2-40B4-BE49-F238E27FC236}">
                <a16:creationId xmlns:a16="http://schemas.microsoft.com/office/drawing/2014/main" id="{B5D44577-4A8F-7220-78EA-1B4CF3E148D6}"/>
              </a:ext>
            </a:extLst>
          </p:cNvPr>
          <p:cNvPicPr>
            <a:picLocks noChangeAspect="1"/>
          </p:cNvPicPr>
          <p:nvPr userDrawn="1"/>
        </p:nvPicPr>
        <p:blipFill>
          <a:blip r:embed="rId2"/>
          <a:stretch>
            <a:fillRect/>
          </a:stretch>
        </p:blipFill>
        <p:spPr>
          <a:xfrm>
            <a:off x="9680713" y="5922137"/>
            <a:ext cx="2086744" cy="687352"/>
          </a:xfrm>
          <a:prstGeom prst="rect">
            <a:avLst/>
          </a:prstGeom>
        </p:spPr>
      </p:pic>
    </p:spTree>
    <p:extLst>
      <p:ext uri="{BB962C8B-B14F-4D97-AF65-F5344CB8AC3E}">
        <p14:creationId xmlns:p14="http://schemas.microsoft.com/office/powerpoint/2010/main" val="22617098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ext Placeholder 15">
            <a:extLst>
              <a:ext uri="{FF2B5EF4-FFF2-40B4-BE49-F238E27FC236}">
                <a16:creationId xmlns:a16="http://schemas.microsoft.com/office/drawing/2014/main" id="{1A95D6FD-A5CE-B04C-AB8B-2777D3758EF6}"/>
              </a:ext>
            </a:extLst>
          </p:cNvPr>
          <p:cNvSpPr>
            <a:spLocks noGrp="1"/>
          </p:cNvSpPr>
          <p:nvPr>
            <p:ph type="body" sz="quarter" idx="10" hasCustomPrompt="1"/>
          </p:nvPr>
        </p:nvSpPr>
        <p:spPr>
          <a:xfrm>
            <a:off x="0" y="5778374"/>
            <a:ext cx="4059767" cy="1006475"/>
          </a:xfrm>
        </p:spPr>
        <p:txBody>
          <a:bodyPr anchor="ctr">
            <a:noAutofit/>
          </a:bodyPr>
          <a:lstStyle>
            <a:lvl1pPr marL="0" indent="0">
              <a:spcBef>
                <a:spcPts val="0"/>
              </a:spcBef>
              <a:buNone/>
              <a:defRPr sz="1600">
                <a:solidFill>
                  <a:srgbClr val="76777B"/>
                </a:solidFill>
              </a:defRPr>
            </a:lvl1pPr>
          </a:lstStyle>
          <a:p>
            <a:pPr lvl="0"/>
            <a:r>
              <a:rPr lang="en-US" dirty="0"/>
              <a:t>Click to Insert Meeting Name</a:t>
            </a:r>
          </a:p>
          <a:p>
            <a:pPr lvl="0"/>
            <a:r>
              <a:rPr lang="en-US" dirty="0"/>
              <a:t>Click to Insert Location</a:t>
            </a:r>
          </a:p>
          <a:p>
            <a:pPr lvl="0"/>
            <a:r>
              <a:rPr lang="en-US" dirty="0"/>
              <a:t>Click to Insert Date</a:t>
            </a:r>
          </a:p>
        </p:txBody>
      </p:sp>
    </p:spTree>
    <p:extLst>
      <p:ext uri="{BB962C8B-B14F-4D97-AF65-F5344CB8AC3E}">
        <p14:creationId xmlns:p14="http://schemas.microsoft.com/office/powerpoint/2010/main" val="26035019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B3E91-0D9C-C2A8-7F19-5F5C8151F9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0D04C38-A7F4-9D54-7D3D-0B446D2224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9D88DB-0505-928F-DD8E-5B98E9D364B1}"/>
              </a:ext>
            </a:extLst>
          </p:cNvPr>
          <p:cNvSpPr>
            <a:spLocks noGrp="1"/>
          </p:cNvSpPr>
          <p:nvPr>
            <p:ph type="dt" sz="half" idx="10"/>
          </p:nvPr>
        </p:nvSpPr>
        <p:spPr/>
        <p:txBody>
          <a:bodyPr/>
          <a:lstStyle/>
          <a:p>
            <a:fld id="{FB468A31-DF65-4A38-A997-919D09ECBC87}" type="datetimeFigureOut">
              <a:rPr lang="en-US" smtClean="0"/>
              <a:t>9/18/25</a:t>
            </a:fld>
            <a:endParaRPr lang="en-US"/>
          </a:p>
        </p:txBody>
      </p:sp>
      <p:sp>
        <p:nvSpPr>
          <p:cNvPr id="5" name="Footer Placeholder 4">
            <a:extLst>
              <a:ext uri="{FF2B5EF4-FFF2-40B4-BE49-F238E27FC236}">
                <a16:creationId xmlns:a16="http://schemas.microsoft.com/office/drawing/2014/main" id="{BBD6E03B-28A6-28F1-0BE0-75F415B06E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F885DE-8788-67E4-43BC-DD068763AE18}"/>
              </a:ext>
            </a:extLst>
          </p:cNvPr>
          <p:cNvSpPr>
            <a:spLocks noGrp="1"/>
          </p:cNvSpPr>
          <p:nvPr>
            <p:ph type="sldNum" sz="quarter" idx="12"/>
          </p:nvPr>
        </p:nvSpPr>
        <p:spPr/>
        <p:txBody>
          <a:bodyPr/>
          <a:lstStyle/>
          <a:p>
            <a:fld id="{4E7CA0BA-EB64-49CE-8B6D-C5C8A71A00F1}" type="slidenum">
              <a:rPr lang="en-US" smtClean="0"/>
              <a:t>‹#›</a:t>
            </a:fld>
            <a:endParaRPr lang="en-US"/>
          </a:p>
        </p:txBody>
      </p:sp>
    </p:spTree>
    <p:extLst>
      <p:ext uri="{BB962C8B-B14F-4D97-AF65-F5344CB8AC3E}">
        <p14:creationId xmlns:p14="http://schemas.microsoft.com/office/powerpoint/2010/main" val="37668478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50276-940E-1BAB-631A-26DA9404E5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90F143-8E82-E488-AF42-22023C7DA2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EEA38C-A184-5486-06D5-2756620279CB}"/>
              </a:ext>
            </a:extLst>
          </p:cNvPr>
          <p:cNvSpPr>
            <a:spLocks noGrp="1"/>
          </p:cNvSpPr>
          <p:nvPr>
            <p:ph type="dt" sz="half" idx="10"/>
          </p:nvPr>
        </p:nvSpPr>
        <p:spPr/>
        <p:txBody>
          <a:bodyPr/>
          <a:lstStyle/>
          <a:p>
            <a:fld id="{FB468A31-DF65-4A38-A997-919D09ECBC87}" type="datetimeFigureOut">
              <a:rPr lang="en-US" smtClean="0"/>
              <a:t>9/18/25</a:t>
            </a:fld>
            <a:endParaRPr lang="en-US"/>
          </a:p>
        </p:txBody>
      </p:sp>
      <p:sp>
        <p:nvSpPr>
          <p:cNvPr id="5" name="Footer Placeholder 4">
            <a:extLst>
              <a:ext uri="{FF2B5EF4-FFF2-40B4-BE49-F238E27FC236}">
                <a16:creationId xmlns:a16="http://schemas.microsoft.com/office/drawing/2014/main" id="{C5E165A4-3A9F-06CF-F8D5-20D655AE02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78C0DC-4E12-B080-CC7B-5FA7CD6120F9}"/>
              </a:ext>
            </a:extLst>
          </p:cNvPr>
          <p:cNvSpPr>
            <a:spLocks noGrp="1"/>
          </p:cNvSpPr>
          <p:nvPr>
            <p:ph type="sldNum" sz="quarter" idx="12"/>
          </p:nvPr>
        </p:nvSpPr>
        <p:spPr/>
        <p:txBody>
          <a:bodyPr/>
          <a:lstStyle/>
          <a:p>
            <a:fld id="{4E7CA0BA-EB64-49CE-8B6D-C5C8A71A00F1}" type="slidenum">
              <a:rPr lang="en-US" smtClean="0"/>
              <a:t>‹#›</a:t>
            </a:fld>
            <a:endParaRPr lang="en-US"/>
          </a:p>
        </p:txBody>
      </p:sp>
    </p:spTree>
    <p:extLst>
      <p:ext uri="{BB962C8B-B14F-4D97-AF65-F5344CB8AC3E}">
        <p14:creationId xmlns:p14="http://schemas.microsoft.com/office/powerpoint/2010/main" val="27762497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6A99C-B9A3-81EF-05C3-62D7FB5811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71A780-089E-3EC7-EDA5-E2A19552369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E52B32-5007-975E-0973-43F5AB35BD88}"/>
              </a:ext>
            </a:extLst>
          </p:cNvPr>
          <p:cNvSpPr>
            <a:spLocks noGrp="1"/>
          </p:cNvSpPr>
          <p:nvPr>
            <p:ph type="dt" sz="half" idx="10"/>
          </p:nvPr>
        </p:nvSpPr>
        <p:spPr/>
        <p:txBody>
          <a:bodyPr/>
          <a:lstStyle/>
          <a:p>
            <a:fld id="{FB468A31-DF65-4A38-A997-919D09ECBC87}" type="datetimeFigureOut">
              <a:rPr lang="en-US" smtClean="0"/>
              <a:t>9/18/25</a:t>
            </a:fld>
            <a:endParaRPr lang="en-US"/>
          </a:p>
        </p:txBody>
      </p:sp>
      <p:sp>
        <p:nvSpPr>
          <p:cNvPr id="5" name="Footer Placeholder 4">
            <a:extLst>
              <a:ext uri="{FF2B5EF4-FFF2-40B4-BE49-F238E27FC236}">
                <a16:creationId xmlns:a16="http://schemas.microsoft.com/office/drawing/2014/main" id="{6B476E93-0331-FF1B-8B9E-3C8F5CE923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631008-9719-55D0-8538-BD1D8B190662}"/>
              </a:ext>
            </a:extLst>
          </p:cNvPr>
          <p:cNvSpPr>
            <a:spLocks noGrp="1"/>
          </p:cNvSpPr>
          <p:nvPr>
            <p:ph type="sldNum" sz="quarter" idx="12"/>
          </p:nvPr>
        </p:nvSpPr>
        <p:spPr/>
        <p:txBody>
          <a:bodyPr/>
          <a:lstStyle/>
          <a:p>
            <a:fld id="{4E7CA0BA-EB64-49CE-8B6D-C5C8A71A00F1}" type="slidenum">
              <a:rPr lang="en-US" smtClean="0"/>
              <a:t>‹#›</a:t>
            </a:fld>
            <a:endParaRPr lang="en-US"/>
          </a:p>
        </p:txBody>
      </p:sp>
    </p:spTree>
    <p:extLst>
      <p:ext uri="{BB962C8B-B14F-4D97-AF65-F5344CB8AC3E}">
        <p14:creationId xmlns:p14="http://schemas.microsoft.com/office/powerpoint/2010/main" val="3421899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88656-4AC8-D0F4-A880-70CB621CCD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B081C6-EBCF-7A89-BBBA-FE692877A3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75011B-3D61-7585-CDB2-718F4C86146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1C457D-46F1-08D7-296D-A7D1400F6F4C}"/>
              </a:ext>
            </a:extLst>
          </p:cNvPr>
          <p:cNvSpPr>
            <a:spLocks noGrp="1"/>
          </p:cNvSpPr>
          <p:nvPr>
            <p:ph type="dt" sz="half" idx="10"/>
          </p:nvPr>
        </p:nvSpPr>
        <p:spPr/>
        <p:txBody>
          <a:bodyPr/>
          <a:lstStyle/>
          <a:p>
            <a:fld id="{FB468A31-DF65-4A38-A997-919D09ECBC87}" type="datetimeFigureOut">
              <a:rPr lang="en-US" smtClean="0"/>
              <a:t>9/18/25</a:t>
            </a:fld>
            <a:endParaRPr lang="en-US"/>
          </a:p>
        </p:txBody>
      </p:sp>
      <p:sp>
        <p:nvSpPr>
          <p:cNvPr id="6" name="Footer Placeholder 5">
            <a:extLst>
              <a:ext uri="{FF2B5EF4-FFF2-40B4-BE49-F238E27FC236}">
                <a16:creationId xmlns:a16="http://schemas.microsoft.com/office/drawing/2014/main" id="{0BBAEBF8-1525-C0E4-4AFA-D30C69C509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240201-F89F-B1AF-AF23-F2C1883195CB}"/>
              </a:ext>
            </a:extLst>
          </p:cNvPr>
          <p:cNvSpPr>
            <a:spLocks noGrp="1"/>
          </p:cNvSpPr>
          <p:nvPr>
            <p:ph type="sldNum" sz="quarter" idx="12"/>
          </p:nvPr>
        </p:nvSpPr>
        <p:spPr/>
        <p:txBody>
          <a:bodyPr/>
          <a:lstStyle/>
          <a:p>
            <a:fld id="{4E7CA0BA-EB64-49CE-8B6D-C5C8A71A00F1}" type="slidenum">
              <a:rPr lang="en-US" smtClean="0"/>
              <a:t>‹#›</a:t>
            </a:fld>
            <a:endParaRPr lang="en-US"/>
          </a:p>
        </p:txBody>
      </p:sp>
    </p:spTree>
    <p:extLst>
      <p:ext uri="{BB962C8B-B14F-4D97-AF65-F5344CB8AC3E}">
        <p14:creationId xmlns:p14="http://schemas.microsoft.com/office/powerpoint/2010/main" val="23400819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175ED-201E-3C5C-9D0F-CD54B550172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FB1DA2-1C00-BBFF-6C1D-3CFA6D25AA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B90619-ADE5-8B23-77E3-853EAD33A6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6F06D0-1EC9-DC0C-24D7-6F8122A817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64BCB1-27F3-E307-7B02-FE2E2CED2F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89916E-B9C9-DAC9-0D51-86F9A5D6F033}"/>
              </a:ext>
            </a:extLst>
          </p:cNvPr>
          <p:cNvSpPr>
            <a:spLocks noGrp="1"/>
          </p:cNvSpPr>
          <p:nvPr>
            <p:ph type="dt" sz="half" idx="10"/>
          </p:nvPr>
        </p:nvSpPr>
        <p:spPr/>
        <p:txBody>
          <a:bodyPr/>
          <a:lstStyle/>
          <a:p>
            <a:fld id="{FB468A31-DF65-4A38-A997-919D09ECBC87}" type="datetimeFigureOut">
              <a:rPr lang="en-US" smtClean="0"/>
              <a:t>9/18/25</a:t>
            </a:fld>
            <a:endParaRPr lang="en-US"/>
          </a:p>
        </p:txBody>
      </p:sp>
      <p:sp>
        <p:nvSpPr>
          <p:cNvPr id="8" name="Footer Placeholder 7">
            <a:extLst>
              <a:ext uri="{FF2B5EF4-FFF2-40B4-BE49-F238E27FC236}">
                <a16:creationId xmlns:a16="http://schemas.microsoft.com/office/drawing/2014/main" id="{77FFCC83-A4B2-217C-32F9-AE234565F04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639AB4F-2188-F16D-B147-1A819AE25EF4}"/>
              </a:ext>
            </a:extLst>
          </p:cNvPr>
          <p:cNvSpPr>
            <a:spLocks noGrp="1"/>
          </p:cNvSpPr>
          <p:nvPr>
            <p:ph type="sldNum" sz="quarter" idx="12"/>
          </p:nvPr>
        </p:nvSpPr>
        <p:spPr/>
        <p:txBody>
          <a:bodyPr/>
          <a:lstStyle/>
          <a:p>
            <a:fld id="{4E7CA0BA-EB64-49CE-8B6D-C5C8A71A00F1}" type="slidenum">
              <a:rPr lang="en-US" smtClean="0"/>
              <a:t>‹#›</a:t>
            </a:fld>
            <a:endParaRPr lang="en-US"/>
          </a:p>
        </p:txBody>
      </p:sp>
    </p:spTree>
    <p:extLst>
      <p:ext uri="{BB962C8B-B14F-4D97-AF65-F5344CB8AC3E}">
        <p14:creationId xmlns:p14="http://schemas.microsoft.com/office/powerpoint/2010/main" val="7005604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9FA33-9375-CD34-E7B1-751ECA5113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35F42-E41E-B679-D17F-8C46EEC1861C}"/>
              </a:ext>
            </a:extLst>
          </p:cNvPr>
          <p:cNvSpPr>
            <a:spLocks noGrp="1"/>
          </p:cNvSpPr>
          <p:nvPr>
            <p:ph type="dt" sz="half" idx="10"/>
          </p:nvPr>
        </p:nvSpPr>
        <p:spPr/>
        <p:txBody>
          <a:bodyPr/>
          <a:lstStyle/>
          <a:p>
            <a:fld id="{FB468A31-DF65-4A38-A997-919D09ECBC87}" type="datetimeFigureOut">
              <a:rPr lang="en-US" smtClean="0"/>
              <a:t>9/18/25</a:t>
            </a:fld>
            <a:endParaRPr lang="en-US"/>
          </a:p>
        </p:txBody>
      </p:sp>
      <p:sp>
        <p:nvSpPr>
          <p:cNvPr id="4" name="Footer Placeholder 3">
            <a:extLst>
              <a:ext uri="{FF2B5EF4-FFF2-40B4-BE49-F238E27FC236}">
                <a16:creationId xmlns:a16="http://schemas.microsoft.com/office/drawing/2014/main" id="{53432E60-59EA-D662-B465-CA0D2FA438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EB915B-1802-8FC4-1C03-AF9C92B00820}"/>
              </a:ext>
            </a:extLst>
          </p:cNvPr>
          <p:cNvSpPr>
            <a:spLocks noGrp="1"/>
          </p:cNvSpPr>
          <p:nvPr>
            <p:ph type="sldNum" sz="quarter" idx="12"/>
          </p:nvPr>
        </p:nvSpPr>
        <p:spPr/>
        <p:txBody>
          <a:bodyPr/>
          <a:lstStyle/>
          <a:p>
            <a:fld id="{4E7CA0BA-EB64-49CE-8B6D-C5C8A71A00F1}" type="slidenum">
              <a:rPr lang="en-US" smtClean="0"/>
              <a:t>‹#›</a:t>
            </a:fld>
            <a:endParaRPr lang="en-US"/>
          </a:p>
        </p:txBody>
      </p:sp>
    </p:spTree>
    <p:extLst>
      <p:ext uri="{BB962C8B-B14F-4D97-AF65-F5344CB8AC3E}">
        <p14:creationId xmlns:p14="http://schemas.microsoft.com/office/powerpoint/2010/main" val="40002407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9A2BB8-A4A3-127B-26B4-8D607D3B1000}"/>
              </a:ext>
            </a:extLst>
          </p:cNvPr>
          <p:cNvSpPr>
            <a:spLocks noGrp="1"/>
          </p:cNvSpPr>
          <p:nvPr>
            <p:ph type="dt" sz="half" idx="10"/>
          </p:nvPr>
        </p:nvSpPr>
        <p:spPr/>
        <p:txBody>
          <a:bodyPr/>
          <a:lstStyle/>
          <a:p>
            <a:fld id="{FB468A31-DF65-4A38-A997-919D09ECBC87}" type="datetimeFigureOut">
              <a:rPr lang="en-US" smtClean="0"/>
              <a:t>9/18/25</a:t>
            </a:fld>
            <a:endParaRPr lang="en-US"/>
          </a:p>
        </p:txBody>
      </p:sp>
      <p:sp>
        <p:nvSpPr>
          <p:cNvPr id="3" name="Footer Placeholder 2">
            <a:extLst>
              <a:ext uri="{FF2B5EF4-FFF2-40B4-BE49-F238E27FC236}">
                <a16:creationId xmlns:a16="http://schemas.microsoft.com/office/drawing/2014/main" id="{80AEC9DC-7686-4C5A-1F4D-E3520E1E8B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C2D9ED-B32A-563D-6678-DE167D95065C}"/>
              </a:ext>
            </a:extLst>
          </p:cNvPr>
          <p:cNvSpPr>
            <a:spLocks noGrp="1"/>
          </p:cNvSpPr>
          <p:nvPr>
            <p:ph type="sldNum" sz="quarter" idx="12"/>
          </p:nvPr>
        </p:nvSpPr>
        <p:spPr/>
        <p:txBody>
          <a:bodyPr/>
          <a:lstStyle/>
          <a:p>
            <a:fld id="{4E7CA0BA-EB64-49CE-8B6D-C5C8A71A00F1}" type="slidenum">
              <a:rPr lang="en-US" smtClean="0"/>
              <a:t>‹#›</a:t>
            </a:fld>
            <a:endParaRPr lang="en-US"/>
          </a:p>
        </p:txBody>
      </p:sp>
    </p:spTree>
    <p:extLst>
      <p:ext uri="{BB962C8B-B14F-4D97-AF65-F5344CB8AC3E}">
        <p14:creationId xmlns:p14="http://schemas.microsoft.com/office/powerpoint/2010/main" val="40143342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EC1D9-E677-AA23-B136-17B7E615C3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EA80AB-9FD1-21B1-FF73-77DA2DDA21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CB1133-E786-2B61-7EA2-D93E5B4B9C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65D333-924B-5218-727C-7E3CFC910F71}"/>
              </a:ext>
            </a:extLst>
          </p:cNvPr>
          <p:cNvSpPr>
            <a:spLocks noGrp="1"/>
          </p:cNvSpPr>
          <p:nvPr>
            <p:ph type="dt" sz="half" idx="10"/>
          </p:nvPr>
        </p:nvSpPr>
        <p:spPr/>
        <p:txBody>
          <a:bodyPr/>
          <a:lstStyle/>
          <a:p>
            <a:fld id="{FB468A31-DF65-4A38-A997-919D09ECBC87}" type="datetimeFigureOut">
              <a:rPr lang="en-US" smtClean="0"/>
              <a:t>9/18/25</a:t>
            </a:fld>
            <a:endParaRPr lang="en-US"/>
          </a:p>
        </p:txBody>
      </p:sp>
      <p:sp>
        <p:nvSpPr>
          <p:cNvPr id="6" name="Footer Placeholder 5">
            <a:extLst>
              <a:ext uri="{FF2B5EF4-FFF2-40B4-BE49-F238E27FC236}">
                <a16:creationId xmlns:a16="http://schemas.microsoft.com/office/drawing/2014/main" id="{B17E4B96-1D26-C764-7DA4-83D381AC8F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593D61-A01E-AB75-4CA0-C789555EC578}"/>
              </a:ext>
            </a:extLst>
          </p:cNvPr>
          <p:cNvSpPr>
            <a:spLocks noGrp="1"/>
          </p:cNvSpPr>
          <p:nvPr>
            <p:ph type="sldNum" sz="quarter" idx="12"/>
          </p:nvPr>
        </p:nvSpPr>
        <p:spPr/>
        <p:txBody>
          <a:bodyPr/>
          <a:lstStyle/>
          <a:p>
            <a:fld id="{4E7CA0BA-EB64-49CE-8B6D-C5C8A71A00F1}" type="slidenum">
              <a:rPr lang="en-US" smtClean="0"/>
              <a:t>‹#›</a:t>
            </a:fld>
            <a:endParaRPr lang="en-US"/>
          </a:p>
        </p:txBody>
      </p:sp>
    </p:spTree>
    <p:extLst>
      <p:ext uri="{BB962C8B-B14F-4D97-AF65-F5344CB8AC3E}">
        <p14:creationId xmlns:p14="http://schemas.microsoft.com/office/powerpoint/2010/main" val="123111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tx1"/>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D492973-78E3-D34E-835E-CF2D4517016D}"/>
              </a:ext>
            </a:extLst>
          </p:cNvPr>
          <p:cNvSpPr>
            <a:spLocks noGrp="1"/>
          </p:cNvSpPr>
          <p:nvPr>
            <p:ph type="title" hasCustomPrompt="1"/>
          </p:nvPr>
        </p:nvSpPr>
        <p:spPr>
          <a:xfrm>
            <a:off x="6309360" y="0"/>
            <a:ext cx="5477479" cy="1918783"/>
          </a:xfrm>
          <a:prstGeom prst="rect">
            <a:avLst/>
          </a:prstGeom>
        </p:spPr>
        <p:txBody>
          <a:bodyPr lIns="0" tIns="0" rIns="0" bIns="0" anchor="b" anchorCtr="0">
            <a:noAutofit/>
          </a:bodyPr>
          <a:lstStyle>
            <a:lvl1pPr>
              <a:defRPr sz="6000" b="1" i="0" baseline="0">
                <a:solidFill>
                  <a:schemeClr val="bg1"/>
                </a:solidFill>
                <a:latin typeface="+mj-lt"/>
              </a:defRPr>
            </a:lvl1pPr>
          </a:lstStyle>
          <a:p>
            <a:r>
              <a:rPr lang="en-US" dirty="0"/>
              <a:t>Click to add title </a:t>
            </a:r>
          </a:p>
        </p:txBody>
      </p:sp>
      <p:sp>
        <p:nvSpPr>
          <p:cNvPr id="7" name="Rectangle 6">
            <a:extLst>
              <a:ext uri="{FF2B5EF4-FFF2-40B4-BE49-F238E27FC236}">
                <a16:creationId xmlns:a16="http://schemas.microsoft.com/office/drawing/2014/main" id="{D96BA398-1ED2-1FCA-63B9-8915A8C7A524}"/>
              </a:ext>
              <a:ext uri="{C183D7F6-B498-43B3-948B-1728B52AA6E4}">
                <adec:decorative xmlns:adec="http://schemas.microsoft.com/office/drawing/2017/decorative" val="1"/>
              </a:ext>
            </a:extLst>
          </p:cNvPr>
          <p:cNvSpPr/>
          <p:nvPr userDrawn="1"/>
        </p:nvSpPr>
        <p:spPr>
          <a:xfrm>
            <a:off x="6309360" y="2069254"/>
            <a:ext cx="2133600" cy="100584"/>
          </a:xfrm>
          <a:prstGeom prst="rect">
            <a:avLst/>
          </a:prstGeom>
          <a:solidFill>
            <a:srgbClr val="7C98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black text on a white background">
            <a:extLst>
              <a:ext uri="{FF2B5EF4-FFF2-40B4-BE49-F238E27FC236}">
                <a16:creationId xmlns:a16="http://schemas.microsoft.com/office/drawing/2014/main" id="{EB0BA009-BBD5-1526-93DF-975E8C1EA1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97639" y="5693598"/>
            <a:ext cx="2314725" cy="762447"/>
          </a:xfrm>
          <a:prstGeom prst="rect">
            <a:avLst/>
          </a:prstGeom>
        </p:spPr>
      </p:pic>
    </p:spTree>
    <p:extLst>
      <p:ext uri="{BB962C8B-B14F-4D97-AF65-F5344CB8AC3E}">
        <p14:creationId xmlns:p14="http://schemas.microsoft.com/office/powerpoint/2010/main" val="1729169562"/>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BC4B9-6C24-9C1E-372E-0B7D5EDE6F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7058C5-C510-70F1-E154-91B565104C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61E73C8-5790-D716-818A-D56053780D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28926F-B4F4-C7F4-033B-1ED8C5225C29}"/>
              </a:ext>
            </a:extLst>
          </p:cNvPr>
          <p:cNvSpPr>
            <a:spLocks noGrp="1"/>
          </p:cNvSpPr>
          <p:nvPr>
            <p:ph type="dt" sz="half" idx="10"/>
          </p:nvPr>
        </p:nvSpPr>
        <p:spPr/>
        <p:txBody>
          <a:bodyPr/>
          <a:lstStyle/>
          <a:p>
            <a:fld id="{FB468A31-DF65-4A38-A997-919D09ECBC87}" type="datetimeFigureOut">
              <a:rPr lang="en-US" smtClean="0"/>
              <a:t>9/18/25</a:t>
            </a:fld>
            <a:endParaRPr lang="en-US"/>
          </a:p>
        </p:txBody>
      </p:sp>
      <p:sp>
        <p:nvSpPr>
          <p:cNvPr id="6" name="Footer Placeholder 5">
            <a:extLst>
              <a:ext uri="{FF2B5EF4-FFF2-40B4-BE49-F238E27FC236}">
                <a16:creationId xmlns:a16="http://schemas.microsoft.com/office/drawing/2014/main" id="{4144CF52-C514-BEB5-3F5E-E4E4290E52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F69684-66B3-2415-32DA-05A41394EE9A}"/>
              </a:ext>
            </a:extLst>
          </p:cNvPr>
          <p:cNvSpPr>
            <a:spLocks noGrp="1"/>
          </p:cNvSpPr>
          <p:nvPr>
            <p:ph type="sldNum" sz="quarter" idx="12"/>
          </p:nvPr>
        </p:nvSpPr>
        <p:spPr/>
        <p:txBody>
          <a:bodyPr/>
          <a:lstStyle/>
          <a:p>
            <a:fld id="{4E7CA0BA-EB64-49CE-8B6D-C5C8A71A00F1}" type="slidenum">
              <a:rPr lang="en-US" smtClean="0"/>
              <a:t>‹#›</a:t>
            </a:fld>
            <a:endParaRPr lang="en-US"/>
          </a:p>
        </p:txBody>
      </p:sp>
    </p:spTree>
    <p:extLst>
      <p:ext uri="{BB962C8B-B14F-4D97-AF65-F5344CB8AC3E}">
        <p14:creationId xmlns:p14="http://schemas.microsoft.com/office/powerpoint/2010/main" val="39377778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36662-1370-6BFD-1910-DD9943C461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91019C-6D0E-0D01-F72B-BD7B25E19D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7F290F-CEDE-CB5C-80B5-F4BD41FABE3B}"/>
              </a:ext>
            </a:extLst>
          </p:cNvPr>
          <p:cNvSpPr>
            <a:spLocks noGrp="1"/>
          </p:cNvSpPr>
          <p:nvPr>
            <p:ph type="dt" sz="half" idx="10"/>
          </p:nvPr>
        </p:nvSpPr>
        <p:spPr/>
        <p:txBody>
          <a:bodyPr/>
          <a:lstStyle/>
          <a:p>
            <a:fld id="{FB468A31-DF65-4A38-A997-919D09ECBC87}" type="datetimeFigureOut">
              <a:rPr lang="en-US" smtClean="0"/>
              <a:t>9/18/25</a:t>
            </a:fld>
            <a:endParaRPr lang="en-US"/>
          </a:p>
        </p:txBody>
      </p:sp>
      <p:sp>
        <p:nvSpPr>
          <p:cNvPr id="5" name="Footer Placeholder 4">
            <a:extLst>
              <a:ext uri="{FF2B5EF4-FFF2-40B4-BE49-F238E27FC236}">
                <a16:creationId xmlns:a16="http://schemas.microsoft.com/office/drawing/2014/main" id="{E172755F-5792-1E89-2749-CDDEA7CEA0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3EBB91-3842-ADB6-DC17-F58D217DF3D2}"/>
              </a:ext>
            </a:extLst>
          </p:cNvPr>
          <p:cNvSpPr>
            <a:spLocks noGrp="1"/>
          </p:cNvSpPr>
          <p:nvPr>
            <p:ph type="sldNum" sz="quarter" idx="12"/>
          </p:nvPr>
        </p:nvSpPr>
        <p:spPr/>
        <p:txBody>
          <a:bodyPr/>
          <a:lstStyle/>
          <a:p>
            <a:fld id="{4E7CA0BA-EB64-49CE-8B6D-C5C8A71A00F1}" type="slidenum">
              <a:rPr lang="en-US" smtClean="0"/>
              <a:t>‹#›</a:t>
            </a:fld>
            <a:endParaRPr lang="en-US"/>
          </a:p>
        </p:txBody>
      </p:sp>
    </p:spTree>
    <p:extLst>
      <p:ext uri="{BB962C8B-B14F-4D97-AF65-F5344CB8AC3E}">
        <p14:creationId xmlns:p14="http://schemas.microsoft.com/office/powerpoint/2010/main" val="2986687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4B487A-1B44-8B7C-16A6-4B5D8C3438E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D9F89E-6107-6C22-6481-DADA64E543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1EE26D-6151-FED9-EC1D-737652666E18}"/>
              </a:ext>
            </a:extLst>
          </p:cNvPr>
          <p:cNvSpPr>
            <a:spLocks noGrp="1"/>
          </p:cNvSpPr>
          <p:nvPr>
            <p:ph type="dt" sz="half" idx="10"/>
          </p:nvPr>
        </p:nvSpPr>
        <p:spPr/>
        <p:txBody>
          <a:bodyPr/>
          <a:lstStyle/>
          <a:p>
            <a:fld id="{FB468A31-DF65-4A38-A997-919D09ECBC87}" type="datetimeFigureOut">
              <a:rPr lang="en-US" smtClean="0"/>
              <a:t>9/18/25</a:t>
            </a:fld>
            <a:endParaRPr lang="en-US"/>
          </a:p>
        </p:txBody>
      </p:sp>
      <p:sp>
        <p:nvSpPr>
          <p:cNvPr id="5" name="Footer Placeholder 4">
            <a:extLst>
              <a:ext uri="{FF2B5EF4-FFF2-40B4-BE49-F238E27FC236}">
                <a16:creationId xmlns:a16="http://schemas.microsoft.com/office/drawing/2014/main" id="{5903BECB-59B7-1611-8CD8-FE859B5B55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085DF3-FC82-4970-C01A-694A694985A1}"/>
              </a:ext>
            </a:extLst>
          </p:cNvPr>
          <p:cNvSpPr>
            <a:spLocks noGrp="1"/>
          </p:cNvSpPr>
          <p:nvPr>
            <p:ph type="sldNum" sz="quarter" idx="12"/>
          </p:nvPr>
        </p:nvSpPr>
        <p:spPr/>
        <p:txBody>
          <a:bodyPr/>
          <a:lstStyle/>
          <a:p>
            <a:fld id="{4E7CA0BA-EB64-49CE-8B6D-C5C8A71A00F1}" type="slidenum">
              <a:rPr lang="en-US" smtClean="0"/>
              <a:t>‹#›</a:t>
            </a:fld>
            <a:endParaRPr lang="en-US"/>
          </a:p>
        </p:txBody>
      </p:sp>
    </p:spTree>
    <p:extLst>
      <p:ext uri="{BB962C8B-B14F-4D97-AF65-F5344CB8AC3E}">
        <p14:creationId xmlns:p14="http://schemas.microsoft.com/office/powerpoint/2010/main" val="2362065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299835" y="430529"/>
            <a:ext cx="5486400" cy="3291840"/>
          </a:xfrm>
          <a:prstGeom prst="rect">
            <a:avLst/>
          </a:prstGeom>
        </p:spPr>
        <p:txBody>
          <a:bodyPr lIns="0" tIns="0" rIns="0" bIns="0" anchor="b">
            <a:noAutofit/>
          </a:bodyPr>
          <a:lstStyle>
            <a:lvl1pPr algn="l">
              <a:lnSpc>
                <a:spcPct val="80000"/>
              </a:lnSpc>
              <a:defRPr sz="6000" b="1" i="0" spc="100" baseline="0">
                <a:solidFill>
                  <a:schemeClr val="bg2"/>
                </a:solidFill>
                <a:latin typeface="+mj-lt"/>
              </a:defRPr>
            </a:lvl1pPr>
          </a:lstStyle>
          <a:p>
            <a:r>
              <a:rPr lang="en-US" dirty="0"/>
              <a:t>Click to add title </a:t>
            </a:r>
          </a:p>
        </p:txBody>
      </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299835" y="4568602"/>
            <a:ext cx="5486400" cy="1191712"/>
          </a:xfrm>
        </p:spPr>
        <p:txBody>
          <a:bodyPr lIns="0" tIns="0" rIns="0" bIns="0">
            <a:noAutofit/>
          </a:bodyPr>
          <a:lstStyle>
            <a:lvl1pPr marL="0" indent="0">
              <a:buNone/>
              <a:defRPr sz="1600" b="1" i="0">
                <a:solidFill>
                  <a:schemeClr val="bg1"/>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7" name="Straight Connector 6">
            <a:extLst>
              <a:ext uri="{FF2B5EF4-FFF2-40B4-BE49-F238E27FC236}">
                <a16:creationId xmlns:a16="http://schemas.microsoft.com/office/drawing/2014/main" id="{29169ED6-4B82-6844-119F-AC15CDF2D3E5}"/>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bg2"/>
            </a:solidFill>
          </a:ln>
        </p:spPr>
        <p:style>
          <a:lnRef idx="1">
            <a:schemeClr val="dk1"/>
          </a:lnRef>
          <a:fillRef idx="0">
            <a:schemeClr val="dk1"/>
          </a:fillRef>
          <a:effectRef idx="0">
            <a:schemeClr val="dk1"/>
          </a:effectRef>
          <a:fontRef idx="minor">
            <a:schemeClr val="tx1"/>
          </a:fontRef>
        </p:style>
      </p:cxnSp>
      <p:pic>
        <p:nvPicPr>
          <p:cNvPr id="4" name="Picture 3" descr="A black text on a white background">
            <a:extLst>
              <a:ext uri="{FF2B5EF4-FFF2-40B4-BE49-F238E27FC236}">
                <a16:creationId xmlns:a16="http://schemas.microsoft.com/office/drawing/2014/main" id="{E474EE35-1E96-2DA2-F0A2-B2B298717B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97639" y="5693598"/>
            <a:ext cx="2314725" cy="762447"/>
          </a:xfrm>
          <a:prstGeom prst="rect">
            <a:avLst/>
          </a:prstGeom>
        </p:spPr>
      </p:pic>
      <p:pic>
        <p:nvPicPr>
          <p:cNvPr id="8" name="Picture 7" descr="A person typing on a keyboard&#10;&#10;AI-generated content may be incorrect.">
            <a:extLst>
              <a:ext uri="{FF2B5EF4-FFF2-40B4-BE49-F238E27FC236}">
                <a16:creationId xmlns:a16="http://schemas.microsoft.com/office/drawing/2014/main" id="{F7AA3AB5-8E6D-EB5A-8FE0-41CE7C143FB4}"/>
              </a:ext>
            </a:extLst>
          </p:cNvPr>
          <p:cNvPicPr>
            <a:picLocks noChangeAspect="1"/>
          </p:cNvPicPr>
          <p:nvPr userDrawn="1"/>
        </p:nvPicPr>
        <p:blipFill>
          <a:blip r:embed="rId3">
            <a:extLst>
              <a:ext uri="{28A0092B-C50C-407E-A947-70E740481C1C}">
                <a14:useLocalDpi xmlns:a14="http://schemas.microsoft.com/office/drawing/2010/main" val="0"/>
              </a:ext>
            </a:extLst>
          </a:blip>
          <a:srcRect l="9874" t="329" r="30867" b="-329"/>
          <a:stretch>
            <a:fillRect/>
          </a:stretch>
        </p:blipFill>
        <p:spPr>
          <a:xfrm>
            <a:off x="0" y="0"/>
            <a:ext cx="6096000" cy="6858000"/>
          </a:xfrm>
          <a:prstGeom prst="rect">
            <a:avLst/>
          </a:prstGeom>
        </p:spPr>
      </p:pic>
    </p:spTree>
    <p:extLst>
      <p:ext uri="{BB962C8B-B14F-4D97-AF65-F5344CB8AC3E}">
        <p14:creationId xmlns:p14="http://schemas.microsoft.com/office/powerpoint/2010/main" val="1987914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mmary 2">
    <p:bg>
      <p:bgPr>
        <a:solidFill>
          <a:schemeClr val="tx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57F1500-1A16-D1EF-4F0C-030852B291FC}"/>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bg2"/>
            </a:solidFill>
          </a:ln>
        </p:spPr>
        <p:style>
          <a:lnRef idx="1">
            <a:schemeClr val="dk1"/>
          </a:lnRef>
          <a:fillRef idx="0">
            <a:schemeClr val="dk1"/>
          </a:fillRef>
          <a:effectRef idx="0">
            <a:schemeClr val="dk1"/>
          </a:effectRef>
          <a:fontRef idx="minor">
            <a:schemeClr val="tx1"/>
          </a:fontRef>
        </p:style>
      </p:cxnSp>
      <p:grpSp>
        <p:nvGrpSpPr>
          <p:cNvPr id="10" name="Group 9">
            <a:extLst>
              <a:ext uri="{FF2B5EF4-FFF2-40B4-BE49-F238E27FC236}">
                <a16:creationId xmlns:a16="http://schemas.microsoft.com/office/drawing/2014/main" id="{2D07A0BE-3890-193E-9439-F294E61A71B9}"/>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11" name="Freeform 19">
              <a:extLst>
                <a:ext uri="{FF2B5EF4-FFF2-40B4-BE49-F238E27FC236}">
                  <a16:creationId xmlns:a16="http://schemas.microsoft.com/office/drawing/2014/main" id="{C05217ED-C258-E6CE-BA7F-28A6EA41BCD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20">
              <a:extLst>
                <a:ext uri="{FF2B5EF4-FFF2-40B4-BE49-F238E27FC236}">
                  <a16:creationId xmlns:a16="http://schemas.microsoft.com/office/drawing/2014/main" id="{F3E11A1F-14DD-BA35-D7D7-4D4ADEAA348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21">
              <a:extLst>
                <a:ext uri="{FF2B5EF4-FFF2-40B4-BE49-F238E27FC236}">
                  <a16:creationId xmlns:a16="http://schemas.microsoft.com/office/drawing/2014/main" id="{F14541B0-973F-7E21-1019-D2FB83C8C0D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102875"/>
            <a:ext cx="10873740" cy="1680205"/>
          </a:xfrm>
          <a:prstGeom prst="rect">
            <a:avLst/>
          </a:prstGeom>
        </p:spPr>
        <p:txBody>
          <a:bodyPr lIns="0" tIns="0" rIns="0" bIns="0" anchor="b" anchorCtr="0">
            <a:noAutofit/>
          </a:bodyPr>
          <a:lstStyle>
            <a:lvl1pPr>
              <a:defRPr sz="4400" b="1" i="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3657600" y="2282008"/>
            <a:ext cx="7810500" cy="3699328"/>
          </a:xfrm>
        </p:spPr>
        <p:txBody>
          <a:bodyPr lIns="0" tIns="228600" rIns="0" bIns="0">
            <a:normAutofit/>
          </a:bodyPr>
          <a:lstStyle>
            <a:lvl1pPr marL="283464" indent="-283464">
              <a:spcBef>
                <a:spcPts val="1800"/>
              </a:spcBef>
              <a:buFont typeface="Arial" panose="020B0604020202020204" pitchFamily="34" charset="0"/>
              <a:buChar char="•"/>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descr="A black text on a white background">
            <a:extLst>
              <a:ext uri="{FF2B5EF4-FFF2-40B4-BE49-F238E27FC236}">
                <a16:creationId xmlns:a16="http://schemas.microsoft.com/office/drawing/2014/main" id="{1662A528-0326-D863-474A-C250B8A38C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97639" y="5693598"/>
            <a:ext cx="2314725" cy="762447"/>
          </a:xfrm>
          <a:prstGeom prst="rect">
            <a:avLst/>
          </a:prstGeom>
        </p:spPr>
      </p:pic>
    </p:spTree>
    <p:extLst>
      <p:ext uri="{BB962C8B-B14F-4D97-AF65-F5344CB8AC3E}">
        <p14:creationId xmlns:p14="http://schemas.microsoft.com/office/powerpoint/2010/main" val="140296414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0FBF0-58B1-56A9-B3A8-EAB61E8EB2CD}"/>
              </a:ext>
            </a:extLst>
          </p:cNvPr>
          <p:cNvSpPr>
            <a:spLocks noGrp="1"/>
          </p:cNvSpPr>
          <p:nvPr>
            <p:ph type="title"/>
          </p:nvPr>
        </p:nvSpPr>
        <p:spPr/>
        <p:txBody>
          <a:bodyPr/>
          <a:lstStyle/>
          <a:p>
            <a:r>
              <a:rPr lang="en-US"/>
              <a:t>Click to edit Master title style</a:t>
            </a:r>
          </a:p>
        </p:txBody>
      </p:sp>
      <p:pic>
        <p:nvPicPr>
          <p:cNvPr id="3" name="Picture 2" descr="A person typing on a keyboard&#10;&#10;AI-generated content may be incorrect.">
            <a:extLst>
              <a:ext uri="{FF2B5EF4-FFF2-40B4-BE49-F238E27FC236}">
                <a16:creationId xmlns:a16="http://schemas.microsoft.com/office/drawing/2014/main" id="{A206D71F-3FF9-16AE-E0B3-B058ABD850BF}"/>
              </a:ext>
            </a:extLst>
          </p:cNvPr>
          <p:cNvPicPr>
            <a:picLocks noChangeAspect="1"/>
          </p:cNvPicPr>
          <p:nvPr userDrawn="1"/>
        </p:nvPicPr>
        <p:blipFill>
          <a:blip r:embed="rId2">
            <a:alphaModFix amt="35000"/>
            <a:extLst>
              <a:ext uri="{28A0092B-C50C-407E-A947-70E740481C1C}">
                <a14:useLocalDpi xmlns:a14="http://schemas.microsoft.com/office/drawing/2010/main" val="0"/>
              </a:ext>
            </a:extLst>
          </a:blip>
          <a:srcRect l="3536" t="45666" b="28408"/>
          <a:stretch>
            <a:fillRect/>
          </a:stretch>
        </p:blipFill>
        <p:spPr>
          <a:xfrm>
            <a:off x="0" y="1"/>
            <a:ext cx="12192000" cy="2184400"/>
          </a:xfrm>
          <a:prstGeom prst="rect">
            <a:avLst/>
          </a:prstGeom>
        </p:spPr>
      </p:pic>
      <p:pic>
        <p:nvPicPr>
          <p:cNvPr id="4" name="Picture 3" descr="A black text on a white background">
            <a:extLst>
              <a:ext uri="{FF2B5EF4-FFF2-40B4-BE49-F238E27FC236}">
                <a16:creationId xmlns:a16="http://schemas.microsoft.com/office/drawing/2014/main" id="{CE6AA3A5-9869-525F-0139-55B87012158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4360" y="5730428"/>
            <a:ext cx="2314725" cy="762447"/>
          </a:xfrm>
          <a:prstGeom prst="rect">
            <a:avLst/>
          </a:prstGeom>
        </p:spPr>
      </p:pic>
    </p:spTree>
    <p:extLst>
      <p:ext uri="{BB962C8B-B14F-4D97-AF65-F5344CB8AC3E}">
        <p14:creationId xmlns:p14="http://schemas.microsoft.com/office/powerpoint/2010/main" val="2046807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descr="A person typing on a keyboard&#10;&#10;AI-generated content may be incorrect.">
            <a:extLst>
              <a:ext uri="{FF2B5EF4-FFF2-40B4-BE49-F238E27FC236}">
                <a16:creationId xmlns:a16="http://schemas.microsoft.com/office/drawing/2014/main" id="{652C1647-5810-418C-95A1-91C6B2E9A560}"/>
              </a:ext>
            </a:extLst>
          </p:cNvPr>
          <p:cNvPicPr>
            <a:picLocks noChangeAspect="1"/>
          </p:cNvPicPr>
          <p:nvPr userDrawn="1"/>
        </p:nvPicPr>
        <p:blipFill>
          <a:blip r:embed="rId2">
            <a:alphaModFix amt="35000"/>
            <a:extLst>
              <a:ext uri="{28A0092B-C50C-407E-A947-70E740481C1C}">
                <a14:useLocalDpi xmlns:a14="http://schemas.microsoft.com/office/drawing/2010/main" val="0"/>
              </a:ext>
            </a:extLst>
          </a:blip>
          <a:srcRect l="1768" t="2555" r="1768" b="16050"/>
          <a:stretch>
            <a:fillRect/>
          </a:stretch>
        </p:blipFill>
        <p:spPr>
          <a:xfrm>
            <a:off x="0" y="0"/>
            <a:ext cx="12192000" cy="6857999"/>
          </a:xfrm>
          <a:prstGeom prst="rect">
            <a:avLst/>
          </a:prstGeom>
        </p:spPr>
      </p:pic>
      <p:pic>
        <p:nvPicPr>
          <p:cNvPr id="8" name="Picture 7" descr="A person typing on a keyboard&#10;&#10;AI-generated content may be incorrect.">
            <a:extLst>
              <a:ext uri="{FF2B5EF4-FFF2-40B4-BE49-F238E27FC236}">
                <a16:creationId xmlns:a16="http://schemas.microsoft.com/office/drawing/2014/main" id="{8E724F5E-C6B1-9D42-8836-D6929E552BB5}"/>
              </a:ext>
            </a:extLst>
          </p:cNvPr>
          <p:cNvPicPr>
            <a:picLocks noChangeAspect="1"/>
          </p:cNvPicPr>
          <p:nvPr userDrawn="1"/>
        </p:nvPicPr>
        <p:blipFill>
          <a:blip r:embed="rId2">
            <a:lum bright="70000" contrast="-70000"/>
            <a:alphaModFix amt="85000"/>
            <a:extLst>
              <a:ext uri="{28A0092B-C50C-407E-A947-70E740481C1C}">
                <a14:useLocalDpi xmlns:a14="http://schemas.microsoft.com/office/drawing/2010/main" val="0"/>
              </a:ext>
            </a:extLst>
          </a:blip>
          <a:srcRect l="11313" t="23508" r="11816" b="43784"/>
          <a:stretch>
            <a:fillRect/>
          </a:stretch>
        </p:blipFill>
        <p:spPr>
          <a:xfrm>
            <a:off x="1352550" y="2051048"/>
            <a:ext cx="9715500" cy="2755900"/>
          </a:xfrm>
          <a:prstGeom prst="rect">
            <a:avLst/>
          </a:prstGeom>
        </p:spPr>
      </p:pic>
      <p:sp>
        <p:nvSpPr>
          <p:cNvPr id="2" name="Title 1">
            <a:extLst>
              <a:ext uri="{FF2B5EF4-FFF2-40B4-BE49-F238E27FC236}">
                <a16:creationId xmlns:a16="http://schemas.microsoft.com/office/drawing/2014/main" id="{2F7D62EF-509B-3D4E-1D28-C2E0A75506EF}"/>
              </a:ext>
            </a:extLst>
          </p:cNvPr>
          <p:cNvSpPr>
            <a:spLocks noGrp="1"/>
          </p:cNvSpPr>
          <p:nvPr>
            <p:ph type="title"/>
          </p:nvPr>
        </p:nvSpPr>
        <p:spPr>
          <a:xfrm>
            <a:off x="1352550" y="2766217"/>
            <a:ext cx="9715500" cy="1325563"/>
          </a:xfrm>
        </p:spPr>
        <p:txBody>
          <a:bodyPr/>
          <a:lstStyle>
            <a:lvl1pPr algn="ctr">
              <a:defRPr/>
            </a:lvl1pPr>
          </a:lstStyle>
          <a:p>
            <a:r>
              <a:rPr lang="en-US" dirty="0"/>
              <a:t>Click to edit Master title style</a:t>
            </a:r>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18782967-6638-7947-5B66-C9AB1C0ACC6F}"/>
                  </a:ext>
                </a:extLst>
              </p14:cNvPr>
              <p14:cNvContentPartPr/>
              <p14:nvPr userDrawn="1"/>
            </p14:nvContentPartPr>
            <p14:xfrm>
              <a:off x="2908020" y="3276500"/>
              <a:ext cx="360" cy="360"/>
            </p14:xfrm>
          </p:contentPart>
        </mc:Choice>
        <mc:Fallback xmlns="">
          <p:pic>
            <p:nvPicPr>
              <p:cNvPr id="7" name="Ink 6">
                <a:extLst>
                  <a:ext uri="{FF2B5EF4-FFF2-40B4-BE49-F238E27FC236}">
                    <a16:creationId xmlns:a16="http://schemas.microsoft.com/office/drawing/2014/main" id="{18782967-6638-7947-5B66-C9AB1C0ACC6F}"/>
                  </a:ext>
                </a:extLst>
              </p:cNvPr>
              <p:cNvPicPr/>
              <p:nvPr/>
            </p:nvPicPr>
            <p:blipFill>
              <a:blip r:embed="rId4"/>
              <a:stretch>
                <a:fillRect/>
              </a:stretch>
            </p:blipFill>
            <p:spPr>
              <a:xfrm>
                <a:off x="2901900" y="3270380"/>
                <a:ext cx="12600" cy="12600"/>
              </a:xfrm>
              <a:prstGeom prst="rect">
                <a:avLst/>
              </a:prstGeom>
            </p:spPr>
          </p:pic>
        </mc:Fallback>
      </mc:AlternateContent>
    </p:spTree>
    <p:extLst>
      <p:ext uri="{BB962C8B-B14F-4D97-AF65-F5344CB8AC3E}">
        <p14:creationId xmlns:p14="http://schemas.microsoft.com/office/powerpoint/2010/main" val="119540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2">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78129"/>
            <a:ext cx="9778365" cy="149459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14DA3C5-63E4-BAFB-1D68-47F71EEEE538}"/>
              </a:ext>
            </a:extLst>
          </p:cNvPr>
          <p:cNvSpPr>
            <a:spLocks noGrp="1"/>
          </p:cNvSpPr>
          <p:nvPr>
            <p:ph sz="quarter" idx="15" hasCustomPrompt="1"/>
          </p:nvPr>
        </p:nvSpPr>
        <p:spPr>
          <a:xfrm>
            <a:off x="594360"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9436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5">
            <a:extLst>
              <a:ext uri="{FF2B5EF4-FFF2-40B4-BE49-F238E27FC236}">
                <a16:creationId xmlns:a16="http://schemas.microsoft.com/office/drawing/2014/main" id="{BD11386D-847E-8CF5-E56A-42E80A65A089}"/>
              </a:ext>
            </a:extLst>
          </p:cNvPr>
          <p:cNvSpPr>
            <a:spLocks noGrp="1"/>
          </p:cNvSpPr>
          <p:nvPr>
            <p:ph sz="quarter" idx="16" hasCustomPrompt="1"/>
          </p:nvPr>
        </p:nvSpPr>
        <p:spPr>
          <a:xfrm>
            <a:off x="5881898"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bg1"/>
            </a:solidFill>
          </a:ln>
        </p:spPr>
        <p:style>
          <a:lnRef idx="1">
            <a:schemeClr val="dk1"/>
          </a:lnRef>
          <a:fillRef idx="0">
            <a:schemeClr val="dk1"/>
          </a:fillRef>
          <a:effectRef idx="0">
            <a:schemeClr val="dk1"/>
          </a:effectRef>
          <a:fontRef idx="minor">
            <a:schemeClr val="tx1"/>
          </a:fontRef>
        </p:style>
      </p:cxnSp>
      <p:pic>
        <p:nvPicPr>
          <p:cNvPr id="5" name="Picture 4" descr="A black text on a white background">
            <a:extLst>
              <a:ext uri="{FF2B5EF4-FFF2-40B4-BE49-F238E27FC236}">
                <a16:creationId xmlns:a16="http://schemas.microsoft.com/office/drawing/2014/main" id="{203FCE2C-B4B5-AC27-7DF9-FF5640FCAD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97639" y="5693598"/>
            <a:ext cx="2314725" cy="762447"/>
          </a:xfrm>
          <a:prstGeom prst="rect">
            <a:avLst/>
          </a:prstGeom>
        </p:spPr>
      </p:pic>
    </p:spTree>
    <p:extLst>
      <p:ext uri="{BB962C8B-B14F-4D97-AF65-F5344CB8AC3E}">
        <p14:creationId xmlns:p14="http://schemas.microsoft.com/office/powerpoint/2010/main" val="941056953"/>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2">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02400"/>
            <a:ext cx="10972800" cy="1570325"/>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594360" y="2628629"/>
            <a:ext cx="10972800" cy="3636740"/>
          </a:xfrm>
        </p:spPr>
        <p:txBody>
          <a:bodyPr>
            <a:noAutofit/>
          </a:bodyPr>
          <a:lstStyle>
            <a:lvl1pPr>
              <a:defRPr/>
            </a:lvl1pPr>
          </a:lstStyle>
          <a:p>
            <a:r>
              <a:rPr lang="en-US"/>
              <a:t>Click icon to add table</a:t>
            </a:r>
            <a:endParaRPr lang="en-US" dirty="0"/>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bg1"/>
            </a:solidFill>
          </a:ln>
        </p:spPr>
        <p:style>
          <a:lnRef idx="1">
            <a:schemeClr val="dk1"/>
          </a:lnRef>
          <a:fillRef idx="0">
            <a:schemeClr val="dk1"/>
          </a:fillRef>
          <a:effectRef idx="0">
            <a:schemeClr val="dk1"/>
          </a:effectRef>
          <a:fontRef idx="minor">
            <a:schemeClr val="tx1"/>
          </a:fontRef>
        </p:style>
      </p:cxnSp>
      <p:pic>
        <p:nvPicPr>
          <p:cNvPr id="2" name="Picture 1" descr="A black text on a white background">
            <a:extLst>
              <a:ext uri="{FF2B5EF4-FFF2-40B4-BE49-F238E27FC236}">
                <a16:creationId xmlns:a16="http://schemas.microsoft.com/office/drawing/2014/main" id="{458DB63F-E281-25D4-F55A-281C4A6242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97639" y="5693598"/>
            <a:ext cx="2314725" cy="762447"/>
          </a:xfrm>
          <a:prstGeom prst="rect">
            <a:avLst/>
          </a:prstGeom>
        </p:spPr>
      </p:pic>
    </p:spTree>
    <p:extLst>
      <p:ext uri="{BB962C8B-B14F-4D97-AF65-F5344CB8AC3E}">
        <p14:creationId xmlns:p14="http://schemas.microsoft.com/office/powerpoint/2010/main" val="310410957"/>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594360" y="1825625"/>
            <a:ext cx="1038225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594360" y="365125"/>
            <a:ext cx="104013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711" r:id="rId1"/>
    <p:sldLayoutId id="2147483698" r:id="rId2"/>
    <p:sldLayoutId id="2147483710" r:id="rId3"/>
    <p:sldLayoutId id="2147483700" r:id="rId4"/>
    <p:sldLayoutId id="2147483701" r:id="rId5"/>
    <p:sldLayoutId id="2147483712" r:id="rId6"/>
    <p:sldLayoutId id="2147483713" r:id="rId7"/>
    <p:sldLayoutId id="2147483709" r:id="rId8"/>
    <p:sldLayoutId id="2147483704" r:id="rId9"/>
    <p:sldLayoutId id="2147483703" r:id="rId10"/>
  </p:sldLayoutIdLst>
  <p:hf sldNum="0" hdr="0" ftr="0" dt="0"/>
  <p:txStyles>
    <p:titleStyle>
      <a:lvl1pPr algn="l" defTabSz="914400" rtl="0" eaLnBrk="1" latinLnBrk="0" hangingPunct="1">
        <a:lnSpc>
          <a:spcPct val="80000"/>
        </a:lnSpc>
        <a:spcBef>
          <a:spcPct val="0"/>
        </a:spcBef>
        <a:buNone/>
        <a:defRPr sz="4400" b="1" i="0" kern="1200" spc="100" baseline="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594360" y="1825625"/>
            <a:ext cx="1038225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594360" y="365125"/>
            <a:ext cx="10401300" cy="1325563"/>
          </a:xfrm>
          <a:prstGeom prst="rect">
            <a:avLst/>
          </a:prstGeom>
        </p:spPr>
        <p:txBody>
          <a:bodyPr vert="horz" lIns="91440" tIns="45720" rIns="91440" bIns="45720" rtlCol="0" anchor="ctr">
            <a:normAutofit/>
          </a:bodyPr>
          <a:lstStyle/>
          <a:p>
            <a:r>
              <a:rPr lang="en-US" dirty="0"/>
              <a:t>Click to edit Master title style</a:t>
            </a:r>
          </a:p>
        </p:txBody>
      </p:sp>
      <p:sp>
        <p:nvSpPr>
          <p:cNvPr id="2" name="Footer Placeholder 1">
            <a:extLst>
              <a:ext uri="{FF2B5EF4-FFF2-40B4-BE49-F238E27FC236}">
                <a16:creationId xmlns:a16="http://schemas.microsoft.com/office/drawing/2014/main" id="{D5A97E1B-4F41-9376-B5F7-9FB0749186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3A627E"/>
                </a:solidFill>
              </a:defRPr>
            </a:lvl1pPr>
          </a:lstStyle>
          <a:p>
            <a:r>
              <a:rPr lang="en-US" dirty="0"/>
              <a:t>ASPPB | EPPP Virtual Town Hall Meeting</a:t>
            </a:r>
          </a:p>
        </p:txBody>
      </p:sp>
    </p:spTree>
    <p:extLst>
      <p:ext uri="{BB962C8B-B14F-4D97-AF65-F5344CB8AC3E}">
        <p14:creationId xmlns:p14="http://schemas.microsoft.com/office/powerpoint/2010/main" val="1907710670"/>
      </p:ext>
    </p:extLst>
  </p:cSld>
  <p:clrMap bg1="dk1" tx1="lt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42" r:id="rId11"/>
  </p:sldLayoutIdLst>
  <p:hf hdr="0"/>
  <p:txStyles>
    <p:titleStyle>
      <a:lvl1pPr algn="l" defTabSz="914400" rtl="0" eaLnBrk="1" latinLnBrk="0" hangingPunct="1">
        <a:lnSpc>
          <a:spcPct val="80000"/>
        </a:lnSpc>
        <a:spcBef>
          <a:spcPct val="0"/>
        </a:spcBef>
        <a:buNone/>
        <a:defRPr sz="4400" b="1" i="0" kern="1200" spc="100" baseline="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042E5B-FA3A-B005-280B-715F060502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508ACB-B240-BD97-D81A-ECBDD8EC48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4AA73D-7D8B-2EA9-0685-5E4ADFB2A3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B468A31-DF65-4A38-A997-919D09ECBC87}" type="datetimeFigureOut">
              <a:rPr lang="en-US" smtClean="0"/>
              <a:t>9/18/25</a:t>
            </a:fld>
            <a:endParaRPr lang="en-US"/>
          </a:p>
        </p:txBody>
      </p:sp>
      <p:sp>
        <p:nvSpPr>
          <p:cNvPr id="5" name="Footer Placeholder 4">
            <a:extLst>
              <a:ext uri="{FF2B5EF4-FFF2-40B4-BE49-F238E27FC236}">
                <a16:creationId xmlns:a16="http://schemas.microsoft.com/office/drawing/2014/main" id="{FCBDA0CD-0C83-4D4B-F79B-15D3E54A57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3C6C044-B5E1-68E2-BA93-4E229BB0EC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E7CA0BA-EB64-49CE-8B6D-C5C8A71A00F1}" type="slidenum">
              <a:rPr lang="en-US" smtClean="0"/>
              <a:t>‹#›</a:t>
            </a:fld>
            <a:endParaRPr lang="en-US"/>
          </a:p>
        </p:txBody>
      </p:sp>
    </p:spTree>
    <p:extLst>
      <p:ext uri="{BB962C8B-B14F-4D97-AF65-F5344CB8AC3E}">
        <p14:creationId xmlns:p14="http://schemas.microsoft.com/office/powerpoint/2010/main" val="2334951003"/>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https://asppb.net/news-category/eppp-communications/"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1D9D6-2977-ABCD-FDF8-51AFA5064E54}"/>
              </a:ext>
            </a:extLst>
          </p:cNvPr>
          <p:cNvSpPr>
            <a:spLocks noGrp="1"/>
          </p:cNvSpPr>
          <p:nvPr>
            <p:ph type="ctrTitle"/>
          </p:nvPr>
        </p:nvSpPr>
        <p:spPr>
          <a:xfrm>
            <a:off x="5951143" y="486171"/>
            <a:ext cx="5729696" cy="2003029"/>
          </a:xfrm>
        </p:spPr>
        <p:txBody>
          <a:bodyPr/>
          <a:lstStyle/>
          <a:p>
            <a:r>
              <a:rPr lang="en-US" dirty="0">
                <a:solidFill>
                  <a:schemeClr val="bg2"/>
                </a:solidFill>
              </a:rPr>
              <a:t>Welcome!</a:t>
            </a:r>
            <a:br>
              <a:rPr lang="en-US" dirty="0">
                <a:solidFill>
                  <a:schemeClr val="bg2"/>
                </a:solidFill>
              </a:rPr>
            </a:br>
            <a:r>
              <a:rPr lang="en-US" sz="2400" dirty="0">
                <a:solidFill>
                  <a:schemeClr val="bg2"/>
                </a:solidFill>
              </a:rPr>
              <a:t>We will be starting soon.</a:t>
            </a:r>
          </a:p>
        </p:txBody>
      </p:sp>
      <p:sp>
        <p:nvSpPr>
          <p:cNvPr id="6" name="TextBox 5">
            <a:extLst>
              <a:ext uri="{FF2B5EF4-FFF2-40B4-BE49-F238E27FC236}">
                <a16:creationId xmlns:a16="http://schemas.microsoft.com/office/drawing/2014/main" id="{D57FB548-AB5A-0680-6B98-1BB2B31D3814}"/>
              </a:ext>
            </a:extLst>
          </p:cNvPr>
          <p:cNvSpPr txBox="1"/>
          <p:nvPr/>
        </p:nvSpPr>
        <p:spPr>
          <a:xfrm>
            <a:off x="5907637" y="2781300"/>
            <a:ext cx="5747802" cy="1224822"/>
          </a:xfrm>
          <a:prstGeom prst="rect">
            <a:avLst/>
          </a:prstGeom>
          <a:noFill/>
        </p:spPr>
        <p:txBody>
          <a:bodyPr wrap="square" rtlCol="0">
            <a:spAutoFit/>
          </a:bodyPr>
          <a:lstStyle/>
          <a:p>
            <a:pPr>
              <a:lnSpc>
                <a:spcPts val="3000"/>
              </a:lnSpc>
            </a:pPr>
            <a:r>
              <a:rPr lang="en-US" sz="2200" dirty="0">
                <a:solidFill>
                  <a:schemeClr val="bg2"/>
                </a:solidFill>
              </a:rPr>
              <a:t>Examination for Professional Practice in Psychology (EPPP) Virtual Town Hall Meeting</a:t>
            </a:r>
          </a:p>
          <a:p>
            <a:pPr>
              <a:lnSpc>
                <a:spcPts val="3000"/>
              </a:lnSpc>
            </a:pPr>
            <a:endParaRPr lang="en-US" sz="2200" dirty="0">
              <a:solidFill>
                <a:schemeClr val="bg2"/>
              </a:solidFill>
            </a:endParaRPr>
          </a:p>
        </p:txBody>
      </p:sp>
      <p:sp>
        <p:nvSpPr>
          <p:cNvPr id="3" name="TextBox 2">
            <a:extLst>
              <a:ext uri="{FF2B5EF4-FFF2-40B4-BE49-F238E27FC236}">
                <a16:creationId xmlns:a16="http://schemas.microsoft.com/office/drawing/2014/main" id="{DDBF8204-A987-36DD-9360-AC7931AE1351}"/>
              </a:ext>
            </a:extLst>
          </p:cNvPr>
          <p:cNvSpPr txBox="1"/>
          <p:nvPr/>
        </p:nvSpPr>
        <p:spPr>
          <a:xfrm>
            <a:off x="5758631" y="5491967"/>
            <a:ext cx="2968830" cy="1200329"/>
          </a:xfrm>
          <a:prstGeom prst="rect">
            <a:avLst/>
          </a:prstGeom>
          <a:noFill/>
        </p:spPr>
        <p:txBody>
          <a:bodyPr wrap="square" rtlCol="0">
            <a:spAutoFit/>
          </a:bodyPr>
          <a:lstStyle/>
          <a:p>
            <a:pPr algn="ctr"/>
            <a:r>
              <a:rPr lang="en-US" dirty="0">
                <a:solidFill>
                  <a:schemeClr val="bg2"/>
                </a:solidFill>
              </a:rPr>
              <a:t>Individuals can choose to add captions by selecting the </a:t>
            </a:r>
            <a:r>
              <a:rPr lang="en-US" b="1" dirty="0">
                <a:solidFill>
                  <a:schemeClr val="bg2"/>
                </a:solidFill>
              </a:rPr>
              <a:t>Show Captions</a:t>
            </a:r>
          </a:p>
          <a:p>
            <a:pPr algn="ctr"/>
            <a:r>
              <a:rPr lang="en-US" dirty="0">
                <a:solidFill>
                  <a:schemeClr val="bg2"/>
                </a:solidFill>
              </a:rPr>
              <a:t>button below  </a:t>
            </a:r>
          </a:p>
        </p:txBody>
      </p:sp>
    </p:spTree>
    <p:extLst>
      <p:ext uri="{BB962C8B-B14F-4D97-AF65-F5344CB8AC3E}">
        <p14:creationId xmlns:p14="http://schemas.microsoft.com/office/powerpoint/2010/main" val="3390304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714B6-F802-5F40-C2FB-EDB28400D0F1}"/>
              </a:ext>
            </a:extLst>
          </p:cNvPr>
          <p:cNvSpPr>
            <a:spLocks noGrp="1"/>
          </p:cNvSpPr>
          <p:nvPr>
            <p:ph type="ctrTitle"/>
          </p:nvPr>
        </p:nvSpPr>
        <p:spPr>
          <a:xfrm>
            <a:off x="594360" y="411479"/>
            <a:ext cx="7340950" cy="3291840"/>
          </a:xfrm>
        </p:spPr>
        <p:txBody>
          <a:bodyPr/>
          <a:lstStyle/>
          <a:p>
            <a:r>
              <a:rPr lang="en-US" sz="5600" dirty="0">
                <a:solidFill>
                  <a:schemeClr val="bg2"/>
                </a:solidFill>
              </a:rPr>
              <a:t>Where do the </a:t>
            </a:r>
            <a:br>
              <a:rPr lang="en-US" sz="5600" dirty="0">
                <a:solidFill>
                  <a:schemeClr val="bg2"/>
                </a:solidFill>
              </a:rPr>
            </a:br>
            <a:r>
              <a:rPr lang="en-US" sz="5600" dirty="0">
                <a:solidFill>
                  <a:schemeClr val="bg2"/>
                </a:solidFill>
              </a:rPr>
              <a:t>items come from?</a:t>
            </a:r>
          </a:p>
        </p:txBody>
      </p:sp>
    </p:spTree>
    <p:extLst>
      <p:ext uri="{BB962C8B-B14F-4D97-AF65-F5344CB8AC3E}">
        <p14:creationId xmlns:p14="http://schemas.microsoft.com/office/powerpoint/2010/main" val="3719305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2DB07-6C90-0467-601C-97B5DC6C9BE3}"/>
              </a:ext>
            </a:extLst>
          </p:cNvPr>
          <p:cNvSpPr>
            <a:spLocks noGrp="1"/>
          </p:cNvSpPr>
          <p:nvPr>
            <p:ph type="title"/>
          </p:nvPr>
        </p:nvSpPr>
        <p:spPr>
          <a:xfrm>
            <a:off x="594359" y="210747"/>
            <a:ext cx="11339139" cy="1325563"/>
          </a:xfrm>
        </p:spPr>
        <p:txBody>
          <a:bodyPr>
            <a:normAutofit/>
          </a:bodyPr>
          <a:lstStyle/>
          <a:p>
            <a:r>
              <a:rPr lang="en-US" sz="4000" dirty="0">
                <a:solidFill>
                  <a:schemeClr val="tx2"/>
                </a:solidFill>
              </a:rPr>
              <a:t>Care that goes into crafting an item</a:t>
            </a:r>
          </a:p>
        </p:txBody>
      </p:sp>
      <p:graphicFrame>
        <p:nvGraphicFramePr>
          <p:cNvPr id="4" name="Content Placeholder 3">
            <a:extLst>
              <a:ext uri="{FF2B5EF4-FFF2-40B4-BE49-F238E27FC236}">
                <a16:creationId xmlns:a16="http://schemas.microsoft.com/office/drawing/2014/main" id="{AB94061A-D570-F8AF-709A-F20AE938ECA5}"/>
              </a:ext>
            </a:extLst>
          </p:cNvPr>
          <p:cNvGraphicFramePr>
            <a:graphicFrameLocks noGrp="1"/>
          </p:cNvGraphicFramePr>
          <p:nvPr>
            <p:ph idx="1"/>
          </p:nvPr>
        </p:nvGraphicFramePr>
        <p:xfrm>
          <a:off x="4513117" y="1333225"/>
          <a:ext cx="7820395" cy="4195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Straight Arrow Connector 5">
            <a:extLst>
              <a:ext uri="{FF2B5EF4-FFF2-40B4-BE49-F238E27FC236}">
                <a16:creationId xmlns:a16="http://schemas.microsoft.com/office/drawing/2014/main" id="{69B8C7A0-AE9E-D139-A33A-0B83E72B3840}"/>
              </a:ext>
            </a:extLst>
          </p:cNvPr>
          <p:cNvCxnSpPr>
            <a:cxnSpLocks/>
          </p:cNvCxnSpPr>
          <p:nvPr/>
        </p:nvCxnSpPr>
        <p:spPr>
          <a:xfrm flipV="1">
            <a:off x="4201886" y="3929743"/>
            <a:ext cx="1796143" cy="1930800"/>
          </a:xfrm>
          <a:prstGeom prst="straightConnector1">
            <a:avLst/>
          </a:prstGeom>
          <a:ln w="1079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ailEnd type="triangle"/>
          </a:ln>
          <a:effectLst>
            <a:innerShdw blurRad="63500" dist="50800" dir="13500000">
              <a:schemeClr val="tx1">
                <a:alpha val="81391"/>
              </a:schemeClr>
            </a:innerShdw>
            <a:softEdge rad="0"/>
          </a:effectLst>
        </p:spPr>
        <p:style>
          <a:lnRef idx="1">
            <a:schemeClr val="accent1"/>
          </a:lnRef>
          <a:fillRef idx="0">
            <a:schemeClr val="accent1"/>
          </a:fillRef>
          <a:effectRef idx="0">
            <a:schemeClr val="accent1"/>
          </a:effectRef>
          <a:fontRef idx="minor">
            <a:schemeClr val="tx1"/>
          </a:fontRef>
        </p:style>
      </p:cxnSp>
      <p:graphicFrame>
        <p:nvGraphicFramePr>
          <p:cNvPr id="5" name="Diagram 4">
            <a:extLst>
              <a:ext uri="{FF2B5EF4-FFF2-40B4-BE49-F238E27FC236}">
                <a16:creationId xmlns:a16="http://schemas.microsoft.com/office/drawing/2014/main" id="{23724881-4F23-15CB-DA27-962E26898738}"/>
              </a:ext>
            </a:extLst>
          </p:cNvPr>
          <p:cNvGraphicFramePr/>
          <p:nvPr/>
        </p:nvGraphicFramePr>
        <p:xfrm>
          <a:off x="646111" y="1292376"/>
          <a:ext cx="4064000" cy="520639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Title 1">
            <a:extLst>
              <a:ext uri="{FF2B5EF4-FFF2-40B4-BE49-F238E27FC236}">
                <a16:creationId xmlns:a16="http://schemas.microsoft.com/office/drawing/2014/main" id="{16B35E32-E5AF-9FC8-D4EE-74D5326C85A1}"/>
              </a:ext>
            </a:extLst>
          </p:cNvPr>
          <p:cNvSpPr txBox="1">
            <a:spLocks/>
          </p:cNvSpPr>
          <p:nvPr/>
        </p:nvSpPr>
        <p:spPr>
          <a:xfrm>
            <a:off x="4600575" y="5234328"/>
            <a:ext cx="7591425" cy="1325563"/>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b="1" i="0" kern="1200" spc="100" baseline="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100" normalizeH="0" baseline="0" noProof="0" dirty="0">
                <a:ln>
                  <a:noFill/>
                </a:ln>
                <a:solidFill>
                  <a:srgbClr val="2D617B"/>
                </a:solidFill>
                <a:effectLst/>
                <a:uLnTx/>
                <a:uFillTx/>
                <a:latin typeface="Calibri"/>
                <a:ea typeface="+mj-ea"/>
                <a:cs typeface="+mj-cs"/>
              </a:rPr>
              <a:t>Lifecycle of an EPPP item</a:t>
            </a:r>
          </a:p>
        </p:txBody>
      </p:sp>
      <p:sp>
        <p:nvSpPr>
          <p:cNvPr id="7" name="Date Placeholder 6">
            <a:extLst>
              <a:ext uri="{FF2B5EF4-FFF2-40B4-BE49-F238E27FC236}">
                <a16:creationId xmlns:a16="http://schemas.microsoft.com/office/drawing/2014/main" id="{1CBCCCFE-C4A3-D33B-E6A1-69F769459A8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Calibri"/>
                <a:ea typeface="+mn-ea"/>
                <a:cs typeface="+mn-cs"/>
              </a:rPr>
              <a:t>WEDNESDAY JUNE 25th 2025</a:t>
            </a:r>
          </a:p>
        </p:txBody>
      </p:sp>
      <p:sp>
        <p:nvSpPr>
          <p:cNvPr id="8" name="Footer Placeholder 7">
            <a:extLst>
              <a:ext uri="{FF2B5EF4-FFF2-40B4-BE49-F238E27FC236}">
                <a16:creationId xmlns:a16="http://schemas.microsoft.com/office/drawing/2014/main" id="{98838577-84FA-44B4-61C6-10EDC253D23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A627E"/>
                </a:solidFill>
                <a:effectLst/>
                <a:uLnTx/>
                <a:uFillTx/>
                <a:latin typeface="Calibri"/>
                <a:ea typeface="+mn-ea"/>
                <a:cs typeface="+mn-cs"/>
              </a:rPr>
              <a:t>ASPPB | EPPP Virtual Town Hall Meeting</a:t>
            </a:r>
          </a:p>
        </p:txBody>
      </p:sp>
      <p:sp>
        <p:nvSpPr>
          <p:cNvPr id="9" name="Slide Number Placeholder 8">
            <a:extLst>
              <a:ext uri="{FF2B5EF4-FFF2-40B4-BE49-F238E27FC236}">
                <a16:creationId xmlns:a16="http://schemas.microsoft.com/office/drawing/2014/main" id="{2BA1AA1A-BDAF-883C-14C8-A03AC0D5B4B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50D1B4-5D99-8C41-A1FC-B59425DB1891}" type="slidenum">
              <a:rPr kumimoji="0" lang="en-US" sz="1800"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2421541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9C970-C9A2-F035-B34F-5E44D659A1F3}"/>
              </a:ext>
            </a:extLst>
          </p:cNvPr>
          <p:cNvSpPr>
            <a:spLocks noGrp="1"/>
          </p:cNvSpPr>
          <p:nvPr>
            <p:ph type="title"/>
          </p:nvPr>
        </p:nvSpPr>
        <p:spPr/>
        <p:txBody>
          <a:bodyPr/>
          <a:lstStyle/>
          <a:p>
            <a:r>
              <a:rPr lang="en-US" dirty="0">
                <a:solidFill>
                  <a:schemeClr val="tx2"/>
                </a:solidFill>
              </a:rPr>
              <a:t>Processes to ensure validity</a:t>
            </a:r>
          </a:p>
        </p:txBody>
      </p:sp>
      <p:graphicFrame>
        <p:nvGraphicFramePr>
          <p:cNvPr id="4" name="Content Placeholder 3">
            <a:extLst>
              <a:ext uri="{FF2B5EF4-FFF2-40B4-BE49-F238E27FC236}">
                <a16:creationId xmlns:a16="http://schemas.microsoft.com/office/drawing/2014/main" id="{C53E412B-F7E1-7541-E74F-EB42C83FAD3F}"/>
              </a:ext>
            </a:extLst>
          </p:cNvPr>
          <p:cNvGraphicFramePr>
            <a:graphicFrameLocks noGrp="1"/>
          </p:cNvGraphicFramePr>
          <p:nvPr>
            <p:ph idx="1"/>
            <p:extLst>
              <p:ext uri="{D42A27DB-BD31-4B8C-83A1-F6EECF244321}">
                <p14:modId xmlns:p14="http://schemas.microsoft.com/office/powerpoint/2010/main" val="1516131037"/>
              </p:ext>
            </p:extLst>
          </p:nvPr>
        </p:nvGraphicFramePr>
        <p:xfrm>
          <a:off x="1712903" y="1638987"/>
          <a:ext cx="8947150" cy="4195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a:extLst>
              <a:ext uri="{FF2B5EF4-FFF2-40B4-BE49-F238E27FC236}">
                <a16:creationId xmlns:a16="http://schemas.microsoft.com/office/drawing/2014/main" id="{141D180F-7FF7-A161-F110-00A937AA40EB}"/>
              </a:ext>
            </a:extLst>
          </p:cNvPr>
          <p:cNvSpPr>
            <a:spLocks noGrp="1"/>
          </p:cNvSpPr>
          <p:nvPr>
            <p:ph type="dt" sz="half" idx="10"/>
          </p:nvPr>
        </p:nvSpPr>
        <p:spPr/>
        <p:txBody>
          <a:bodyPr/>
          <a:lstStyle/>
          <a:p>
            <a:r>
              <a:rPr lang="en-US"/>
              <a:t>WEDNESDAY JUNE 25th 2025</a:t>
            </a:r>
          </a:p>
        </p:txBody>
      </p:sp>
      <p:sp>
        <p:nvSpPr>
          <p:cNvPr id="5" name="Footer Placeholder 4">
            <a:extLst>
              <a:ext uri="{FF2B5EF4-FFF2-40B4-BE49-F238E27FC236}">
                <a16:creationId xmlns:a16="http://schemas.microsoft.com/office/drawing/2014/main" id="{8FF24D2D-DF24-CB6C-82A3-A4D221FCFD97}"/>
              </a:ext>
            </a:extLst>
          </p:cNvPr>
          <p:cNvSpPr>
            <a:spLocks noGrp="1"/>
          </p:cNvSpPr>
          <p:nvPr>
            <p:ph type="ftr" sz="quarter" idx="11"/>
          </p:nvPr>
        </p:nvSpPr>
        <p:spPr/>
        <p:txBody>
          <a:bodyPr/>
          <a:lstStyle/>
          <a:p>
            <a:r>
              <a:rPr lang="en-US"/>
              <a:t>ASPPB | EPPP Virtual Town Hall Meeting</a:t>
            </a:r>
          </a:p>
        </p:txBody>
      </p:sp>
      <p:sp>
        <p:nvSpPr>
          <p:cNvPr id="6" name="Slide Number Placeholder 5">
            <a:extLst>
              <a:ext uri="{FF2B5EF4-FFF2-40B4-BE49-F238E27FC236}">
                <a16:creationId xmlns:a16="http://schemas.microsoft.com/office/drawing/2014/main" id="{1EBFD325-E160-A1D6-D161-EA383391CB92}"/>
              </a:ext>
            </a:extLst>
          </p:cNvPr>
          <p:cNvSpPr>
            <a:spLocks noGrp="1"/>
          </p:cNvSpPr>
          <p:nvPr>
            <p:ph type="sldNum" sz="quarter" idx="12"/>
          </p:nvPr>
        </p:nvSpPr>
        <p:spPr/>
        <p:txBody>
          <a:bodyPr/>
          <a:lstStyle/>
          <a:p>
            <a:fld id="{2E50D1B4-5D99-8C41-A1FC-B59425DB1891}" type="slidenum">
              <a:rPr lang="en-US" smtClean="0"/>
              <a:t>12</a:t>
            </a:fld>
            <a:endParaRPr lang="en-US"/>
          </a:p>
        </p:txBody>
      </p:sp>
    </p:spTree>
    <p:extLst>
      <p:ext uri="{BB962C8B-B14F-4D97-AF65-F5344CB8AC3E}">
        <p14:creationId xmlns:p14="http://schemas.microsoft.com/office/powerpoint/2010/main" val="1435610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665B4-B850-F3CF-BD40-715EE6218456}"/>
              </a:ext>
            </a:extLst>
          </p:cNvPr>
          <p:cNvSpPr>
            <a:spLocks noGrp="1"/>
          </p:cNvSpPr>
          <p:nvPr>
            <p:ph type="title"/>
          </p:nvPr>
        </p:nvSpPr>
        <p:spPr>
          <a:xfrm>
            <a:off x="1121664" y="2145413"/>
            <a:ext cx="10143744" cy="2036443"/>
          </a:xfrm>
        </p:spPr>
        <p:txBody>
          <a:bodyPr/>
          <a:lstStyle/>
          <a:p>
            <a:pPr algn="ctr">
              <a:lnSpc>
                <a:spcPts val="5500"/>
              </a:lnSpc>
            </a:pPr>
            <a:r>
              <a:rPr lang="en-US" dirty="0">
                <a:solidFill>
                  <a:schemeClr val="tx2"/>
                </a:solidFill>
              </a:rPr>
              <a:t>What you don’t see in the </a:t>
            </a:r>
            <a:br>
              <a:rPr lang="en-US" dirty="0">
                <a:solidFill>
                  <a:schemeClr val="tx2"/>
                </a:solidFill>
              </a:rPr>
            </a:br>
            <a:r>
              <a:rPr lang="en-US" dirty="0">
                <a:solidFill>
                  <a:schemeClr val="tx2"/>
                </a:solidFill>
              </a:rPr>
              <a:t>graphics are the people</a:t>
            </a:r>
          </a:p>
        </p:txBody>
      </p:sp>
    </p:spTree>
    <p:extLst>
      <p:ext uri="{BB962C8B-B14F-4D97-AF65-F5344CB8AC3E}">
        <p14:creationId xmlns:p14="http://schemas.microsoft.com/office/powerpoint/2010/main" val="4293259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standing in front of a building&#10;&#10;AI-generated content may be incorrect.">
            <a:extLst>
              <a:ext uri="{FF2B5EF4-FFF2-40B4-BE49-F238E27FC236}">
                <a16:creationId xmlns:a16="http://schemas.microsoft.com/office/drawing/2014/main" id="{4594A92A-BB0A-2055-20D8-4C53D2F35133}"/>
              </a:ext>
            </a:extLst>
          </p:cNvPr>
          <p:cNvPicPr>
            <a:picLocks noChangeAspect="1"/>
          </p:cNvPicPr>
          <p:nvPr/>
        </p:nvPicPr>
        <p:blipFill>
          <a:blip r:embed="rId2">
            <a:extLst>
              <a:ext uri="{28A0092B-C50C-407E-A947-70E740481C1C}">
                <a14:useLocalDpi xmlns:a14="http://schemas.microsoft.com/office/drawing/2010/main" val="0"/>
              </a:ext>
            </a:extLst>
          </a:blip>
          <a:srcRect t="27857" b="8660"/>
          <a:stretch>
            <a:fillRect/>
          </a:stretch>
        </p:blipFill>
        <p:spPr>
          <a:xfrm>
            <a:off x="7503" y="719418"/>
            <a:ext cx="12184497" cy="5801361"/>
          </a:xfrm>
          <a:prstGeom prst="rect">
            <a:avLst/>
          </a:prstGeom>
        </p:spPr>
      </p:pic>
      <p:pic>
        <p:nvPicPr>
          <p:cNvPr id="10" name="Picture 9" descr="A group of people posing for a photo&#10;&#10;AI-generated content may be incorrect.">
            <a:extLst>
              <a:ext uri="{FF2B5EF4-FFF2-40B4-BE49-F238E27FC236}">
                <a16:creationId xmlns:a16="http://schemas.microsoft.com/office/drawing/2014/main" id="{6518EEAF-4A20-A3C4-03FC-3CC3B30887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8484" y="1028700"/>
            <a:ext cx="7772400" cy="5829300"/>
          </a:xfrm>
          <a:prstGeom prst="rect">
            <a:avLst/>
          </a:prstGeom>
        </p:spPr>
      </p:pic>
      <p:pic>
        <p:nvPicPr>
          <p:cNvPr id="12" name="Picture 11" descr="A group of people standing in front of a building&#10;&#10;AI-generated content may be incorrect.">
            <a:extLst>
              <a:ext uri="{FF2B5EF4-FFF2-40B4-BE49-F238E27FC236}">
                <a16:creationId xmlns:a16="http://schemas.microsoft.com/office/drawing/2014/main" id="{C99712C6-F59F-0570-8686-4D71889E3B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87" y="-6812"/>
            <a:ext cx="5505871" cy="6936530"/>
          </a:xfrm>
          <a:prstGeom prst="rect">
            <a:avLst/>
          </a:prstGeom>
        </p:spPr>
      </p:pic>
      <p:pic>
        <p:nvPicPr>
          <p:cNvPr id="8" name="Picture 7" descr="A group of people posing for a photo&#10;&#10;AI-generated content may be incorrect.">
            <a:extLst>
              <a:ext uri="{FF2B5EF4-FFF2-40B4-BE49-F238E27FC236}">
                <a16:creationId xmlns:a16="http://schemas.microsoft.com/office/drawing/2014/main" id="{46791EF0-0FAD-FB90-A4EE-0BF28036BE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1143" y="1167"/>
            <a:ext cx="6691570" cy="3764009"/>
          </a:xfrm>
          <a:prstGeom prst="rect">
            <a:avLst/>
          </a:prstGeom>
        </p:spPr>
      </p:pic>
    </p:spTree>
    <p:extLst>
      <p:ext uri="{BB962C8B-B14F-4D97-AF65-F5344CB8AC3E}">
        <p14:creationId xmlns:p14="http://schemas.microsoft.com/office/powerpoint/2010/main" val="60512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100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87F22-7517-2AC2-50D1-A7A0D71AB585}"/>
              </a:ext>
            </a:extLst>
          </p:cNvPr>
          <p:cNvSpPr>
            <a:spLocks noGrp="1"/>
          </p:cNvSpPr>
          <p:nvPr>
            <p:ph type="title"/>
          </p:nvPr>
        </p:nvSpPr>
        <p:spPr>
          <a:xfrm>
            <a:off x="604520" y="306075"/>
            <a:ext cx="10873740" cy="1680205"/>
          </a:xfrm>
        </p:spPr>
        <p:txBody>
          <a:bodyPr/>
          <a:lstStyle/>
          <a:p>
            <a:pPr>
              <a:lnSpc>
                <a:spcPts val="5500"/>
              </a:lnSpc>
            </a:pPr>
            <a:r>
              <a:rPr lang="en-US" dirty="0">
                <a:solidFill>
                  <a:schemeClr val="tx2"/>
                </a:solidFill>
              </a:rPr>
              <a:t>Each person who touches an item is considering</a:t>
            </a:r>
          </a:p>
        </p:txBody>
      </p:sp>
      <p:sp>
        <p:nvSpPr>
          <p:cNvPr id="3" name="Content Placeholder 2">
            <a:extLst>
              <a:ext uri="{FF2B5EF4-FFF2-40B4-BE49-F238E27FC236}">
                <a16:creationId xmlns:a16="http://schemas.microsoft.com/office/drawing/2014/main" id="{26F52BA1-380D-92EF-EE41-B50F8C177621}"/>
              </a:ext>
            </a:extLst>
          </p:cNvPr>
          <p:cNvSpPr>
            <a:spLocks noGrp="1"/>
          </p:cNvSpPr>
          <p:nvPr>
            <p:ph sz="quarter" idx="13"/>
          </p:nvPr>
        </p:nvSpPr>
        <p:spPr>
          <a:xfrm>
            <a:off x="2194560" y="2261687"/>
            <a:ext cx="7810500" cy="3898873"/>
          </a:xfrm>
        </p:spPr>
        <p:txBody>
          <a:bodyPr>
            <a:normAutofit/>
          </a:bodyPr>
          <a:lstStyle/>
          <a:p>
            <a:r>
              <a:rPr lang="en-US" sz="2200" dirty="0">
                <a:solidFill>
                  <a:schemeClr val="bg2"/>
                </a:solidFill>
              </a:rPr>
              <a:t>Can the wording be simplified?</a:t>
            </a:r>
          </a:p>
          <a:p>
            <a:r>
              <a:rPr lang="en-US" sz="2200" dirty="0">
                <a:solidFill>
                  <a:schemeClr val="bg2"/>
                </a:solidFill>
              </a:rPr>
              <a:t>Is this entry-level knowledge or skills?</a:t>
            </a:r>
          </a:p>
          <a:p>
            <a:r>
              <a:rPr lang="en-US" sz="2200" dirty="0">
                <a:solidFill>
                  <a:schemeClr val="bg2"/>
                </a:solidFill>
              </a:rPr>
              <a:t>Does this apply across all jurisdictions?</a:t>
            </a:r>
          </a:p>
          <a:p>
            <a:r>
              <a:rPr lang="en-US" sz="2200" dirty="0">
                <a:solidFill>
                  <a:schemeClr val="bg2"/>
                </a:solidFill>
              </a:rPr>
              <a:t>Is this trailing-edge content?</a:t>
            </a:r>
          </a:p>
          <a:p>
            <a:r>
              <a:rPr lang="en-US" sz="2200" dirty="0">
                <a:solidFill>
                  <a:schemeClr val="bg2"/>
                </a:solidFill>
              </a:rPr>
              <a:t>Is this free of stereotypes in all aspects?</a:t>
            </a:r>
          </a:p>
          <a:p>
            <a:r>
              <a:rPr lang="en-US" sz="2200" dirty="0">
                <a:solidFill>
                  <a:schemeClr val="bg2"/>
                </a:solidFill>
              </a:rPr>
              <a:t>Does the item contain content that will be </a:t>
            </a:r>
            <a:br>
              <a:rPr lang="en-US" sz="2200" dirty="0">
                <a:solidFill>
                  <a:schemeClr val="bg2"/>
                </a:solidFill>
              </a:rPr>
            </a:br>
            <a:r>
              <a:rPr lang="en-US" sz="2200" dirty="0">
                <a:solidFill>
                  <a:schemeClr val="bg2"/>
                </a:solidFill>
              </a:rPr>
              <a:t>interpreted differently by certain groups?</a:t>
            </a:r>
          </a:p>
          <a:p>
            <a:endParaRPr lang="en-US" sz="2200" dirty="0">
              <a:solidFill>
                <a:schemeClr val="bg2"/>
              </a:solidFill>
            </a:endParaRPr>
          </a:p>
          <a:p>
            <a:endParaRPr lang="en-US" sz="2200" dirty="0">
              <a:solidFill>
                <a:schemeClr val="bg2"/>
              </a:solidFill>
            </a:endParaRPr>
          </a:p>
        </p:txBody>
      </p:sp>
    </p:spTree>
    <p:extLst>
      <p:ext uri="{BB962C8B-B14F-4D97-AF65-F5344CB8AC3E}">
        <p14:creationId xmlns:p14="http://schemas.microsoft.com/office/powerpoint/2010/main" val="1439275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714B6-F802-5F40-C2FB-EDB28400D0F1}"/>
              </a:ext>
            </a:extLst>
          </p:cNvPr>
          <p:cNvSpPr>
            <a:spLocks noGrp="1"/>
          </p:cNvSpPr>
          <p:nvPr>
            <p:ph type="ctrTitle"/>
          </p:nvPr>
        </p:nvSpPr>
        <p:spPr>
          <a:xfrm>
            <a:off x="594360" y="411479"/>
            <a:ext cx="11188668" cy="3291840"/>
          </a:xfrm>
        </p:spPr>
        <p:txBody>
          <a:bodyPr/>
          <a:lstStyle/>
          <a:p>
            <a:pPr>
              <a:lnSpc>
                <a:spcPts val="7500"/>
              </a:lnSpc>
            </a:pPr>
            <a:r>
              <a:rPr lang="en-US" dirty="0">
                <a:solidFill>
                  <a:schemeClr val="bg2"/>
                </a:solidFill>
              </a:rPr>
              <a:t>But isn’t it going </a:t>
            </a:r>
            <a:br>
              <a:rPr lang="en-US" dirty="0">
                <a:solidFill>
                  <a:schemeClr val="bg2"/>
                </a:solidFill>
              </a:rPr>
            </a:br>
            <a:r>
              <a:rPr lang="en-US" dirty="0">
                <a:solidFill>
                  <a:schemeClr val="bg2"/>
                </a:solidFill>
              </a:rPr>
              <a:t>to change?</a:t>
            </a:r>
          </a:p>
        </p:txBody>
      </p:sp>
    </p:spTree>
    <p:extLst>
      <p:ext uri="{BB962C8B-B14F-4D97-AF65-F5344CB8AC3E}">
        <p14:creationId xmlns:p14="http://schemas.microsoft.com/office/powerpoint/2010/main" val="1705763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05BA8-B381-9C83-8A50-D92636D1E085}"/>
              </a:ext>
            </a:extLst>
          </p:cNvPr>
          <p:cNvSpPr>
            <a:spLocks noGrp="1"/>
          </p:cNvSpPr>
          <p:nvPr>
            <p:ph type="title"/>
          </p:nvPr>
        </p:nvSpPr>
        <p:spPr/>
        <p:txBody>
          <a:bodyPr/>
          <a:lstStyle/>
          <a:p>
            <a:r>
              <a:rPr lang="en-US" b="1" dirty="0">
                <a:solidFill>
                  <a:srgbClr val="437C2E"/>
                </a:solidFill>
                <a:latin typeface="Merriweather" pitchFamily="2" charset="77"/>
              </a:rPr>
              <a:t>EPPP is Dynamic and Evolving</a:t>
            </a:r>
          </a:p>
        </p:txBody>
      </p:sp>
      <p:sp>
        <p:nvSpPr>
          <p:cNvPr id="4" name="Text Placeholder 3">
            <a:extLst>
              <a:ext uri="{FF2B5EF4-FFF2-40B4-BE49-F238E27FC236}">
                <a16:creationId xmlns:a16="http://schemas.microsoft.com/office/drawing/2014/main" id="{D6C6F77B-A60D-9F4D-04BB-120C70AD078A}"/>
              </a:ext>
            </a:extLst>
          </p:cNvPr>
          <p:cNvSpPr>
            <a:spLocks noGrp="1"/>
          </p:cNvSpPr>
          <p:nvPr>
            <p:ph sz="quarter" idx="13"/>
          </p:nvPr>
        </p:nvSpPr>
        <p:spPr>
          <a:xfrm>
            <a:off x="2194560" y="2304339"/>
            <a:ext cx="6900730" cy="3699328"/>
          </a:xfrm>
        </p:spPr>
        <p:txBody>
          <a:bodyP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3A627E"/>
                </a:solidFill>
                <a:effectLst/>
                <a:uLnTx/>
                <a:uFillTx/>
                <a:ea typeface="+mn-ea"/>
                <a:cs typeface="+mn-cs"/>
              </a:rPr>
              <a:t>Every Year</a:t>
            </a:r>
          </a:p>
          <a:p>
            <a:r>
              <a:rPr lang="en-US" sz="2600" dirty="0">
                <a:solidFill>
                  <a:srgbClr val="3A627E"/>
                </a:solidFill>
              </a:rPr>
              <a:t>500-600 items created</a:t>
            </a:r>
          </a:p>
          <a:p>
            <a:r>
              <a:rPr lang="en-US" sz="2600" dirty="0">
                <a:solidFill>
                  <a:srgbClr val="3A627E"/>
                </a:solidFill>
              </a:rPr>
              <a:t>Two new forms created</a:t>
            </a:r>
          </a:p>
          <a:p>
            <a:r>
              <a:rPr lang="en-US" sz="2600" dirty="0">
                <a:solidFill>
                  <a:srgbClr val="3A627E"/>
                </a:solidFill>
              </a:rPr>
              <a:t>Four exam forms are live at any time</a:t>
            </a:r>
          </a:p>
          <a:p>
            <a:pPr marL="0" indent="0">
              <a:spcBef>
                <a:spcPts val="0"/>
              </a:spcBef>
              <a:buClrTx/>
              <a:buSzTx/>
              <a:buNone/>
              <a:defRPr/>
            </a:pPr>
            <a:r>
              <a:rPr lang="en-US" sz="2600" dirty="0">
                <a:solidFill>
                  <a:srgbClr val="3A627E"/>
                </a:solidFill>
                <a:ea typeface="+mn-ea"/>
                <a:cs typeface="+mn-cs"/>
              </a:rPr>
              <a:t> </a:t>
            </a:r>
            <a:endParaRPr kumimoji="0" lang="en-US" sz="2600" b="0" i="0" u="none" strike="noStrike" kern="1200" cap="none" spc="0" normalizeH="0" baseline="0" noProof="0" dirty="0">
              <a:ln>
                <a:noFill/>
              </a:ln>
              <a:solidFill>
                <a:srgbClr val="3A627E"/>
              </a:solidFill>
              <a:effectLst/>
              <a:uLnTx/>
              <a:uFillTx/>
              <a:ea typeface="+mn-ea"/>
              <a:cs typeface="+mn-cs"/>
            </a:endParaRPr>
          </a:p>
        </p:txBody>
      </p:sp>
      <p:sp>
        <p:nvSpPr>
          <p:cNvPr id="7" name="Footer Placeholder 6">
            <a:extLst>
              <a:ext uri="{FF2B5EF4-FFF2-40B4-BE49-F238E27FC236}">
                <a16:creationId xmlns:a16="http://schemas.microsoft.com/office/drawing/2014/main" id="{DB36E41E-3413-19B1-10C5-8A53307614B3}"/>
              </a:ext>
            </a:extLst>
          </p:cNvPr>
          <p:cNvSpPr>
            <a:spLocks noGrp="1"/>
          </p:cNvSpPr>
          <p:nvPr>
            <p:ph type="ftr" sz="quarter" idx="4294967295"/>
          </p:nvPr>
        </p:nvSpPr>
        <p:spPr>
          <a:xfrm>
            <a:off x="4495800" y="6530988"/>
            <a:ext cx="4114800" cy="365125"/>
          </a:xfrm>
        </p:spPr>
        <p:txBody>
          <a:bodyPr/>
          <a:lstStyle/>
          <a:p>
            <a:r>
              <a:rPr lang="en-US" dirty="0"/>
              <a:t>ASPPB | EPPP Virtual Town Hall Meeting</a:t>
            </a:r>
          </a:p>
        </p:txBody>
      </p:sp>
      <p:sp>
        <p:nvSpPr>
          <p:cNvPr id="8" name="Slide Number Placeholder 7">
            <a:extLst>
              <a:ext uri="{FF2B5EF4-FFF2-40B4-BE49-F238E27FC236}">
                <a16:creationId xmlns:a16="http://schemas.microsoft.com/office/drawing/2014/main" id="{90890BCC-6D15-59E8-9712-E15F1CF90B72}"/>
              </a:ext>
            </a:extLst>
          </p:cNvPr>
          <p:cNvSpPr>
            <a:spLocks noGrp="1"/>
          </p:cNvSpPr>
          <p:nvPr>
            <p:ph type="sldNum" sz="quarter" idx="4294967295"/>
          </p:nvPr>
        </p:nvSpPr>
        <p:spPr>
          <a:xfrm>
            <a:off x="0" y="0"/>
            <a:ext cx="0" cy="0"/>
          </a:xfrm>
        </p:spPr>
        <p:txBody>
          <a:bodyPr/>
          <a:lstStyle/>
          <a:p>
            <a:fld id="{7EC3723A-019D-2C48-B36B-E4BF3F4F8792}" type="slidenum">
              <a:rPr lang="en-US" smtClean="0"/>
              <a:t>17</a:t>
            </a:fld>
            <a:endParaRPr lang="en-US" dirty="0"/>
          </a:p>
        </p:txBody>
      </p:sp>
      <p:pic>
        <p:nvPicPr>
          <p:cNvPr id="3" name="Picture 2" descr="Online test - Free computer icons">
            <a:extLst>
              <a:ext uri="{FF2B5EF4-FFF2-40B4-BE49-F238E27FC236}">
                <a16:creationId xmlns:a16="http://schemas.microsoft.com/office/drawing/2014/main" id="{EA44A2D1-8C65-83B9-21EA-6EF91480B40F}"/>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10600" y="2304339"/>
            <a:ext cx="2743200" cy="2743200"/>
          </a:xfrm>
          <a:prstGeom prst="rect">
            <a:avLst/>
          </a:prstGeom>
          <a:solidFill>
            <a:sysClr val="window" lastClr="FFFFFF"/>
          </a:solidFill>
        </p:spPr>
      </p:pic>
      <p:sp>
        <p:nvSpPr>
          <p:cNvPr id="5" name="Content Placeholder 2">
            <a:extLst>
              <a:ext uri="{FF2B5EF4-FFF2-40B4-BE49-F238E27FC236}">
                <a16:creationId xmlns:a16="http://schemas.microsoft.com/office/drawing/2014/main" id="{9750E974-EAA5-5255-6265-E623B858FE32}"/>
              </a:ext>
            </a:extLst>
          </p:cNvPr>
          <p:cNvSpPr txBox="1">
            <a:spLocks/>
          </p:cNvSpPr>
          <p:nvPr/>
        </p:nvSpPr>
        <p:spPr>
          <a:xfrm>
            <a:off x="1622729" y="5004753"/>
            <a:ext cx="8946541" cy="153936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342900" marR="0" lvl="0" indent="-342900" algn="l" defTabSz="457200" rtl="0" eaLnBrk="1" fontAlgn="auto" latinLnBrk="0" hangingPunct="1">
              <a:lnSpc>
                <a:spcPct val="100000"/>
              </a:lnSpc>
              <a:spcBef>
                <a:spcPts val="1000"/>
              </a:spcBef>
              <a:spcAft>
                <a:spcPts val="0"/>
              </a:spcAft>
              <a:buClr>
                <a:srgbClr val="5B9BD5"/>
              </a:buClr>
              <a:buSzPct val="80000"/>
              <a:buFont typeface="Wingdings 3" charset="2"/>
              <a:buChar char=""/>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1868035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856C682-EE8C-8564-3270-D693755C25E1}"/>
              </a:ext>
            </a:extLst>
          </p:cNvPr>
          <p:cNvSpPr txBox="1">
            <a:spLocks/>
          </p:cNvSpPr>
          <p:nvPr/>
        </p:nvSpPr>
        <p:spPr>
          <a:xfrm>
            <a:off x="604520" y="650724"/>
            <a:ext cx="10873740" cy="1239037"/>
          </a:xfrm>
          <a:prstGeom prst="rect">
            <a:avLst/>
          </a:prstGeom>
        </p:spPr>
        <p:txBody>
          <a:bodyPr vert="horz" lIns="0" tIns="0" rIns="0" bIns="0" rtlCol="0" anchor="b" anchorCtr="0">
            <a:noAutofit/>
          </a:bodyPr>
          <a:lstStyle>
            <a:lvl1pPr algn="l" defTabSz="914400" rtl="0" eaLnBrk="1" latinLnBrk="0" hangingPunct="1">
              <a:lnSpc>
                <a:spcPct val="80000"/>
              </a:lnSpc>
              <a:spcBef>
                <a:spcPct val="0"/>
              </a:spcBef>
              <a:buNone/>
              <a:defRPr sz="4400" b="1" i="0" kern="1200" spc="100" baseline="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ts val="4300"/>
              </a:lnSpc>
              <a:spcBef>
                <a:spcPct val="0"/>
              </a:spcBef>
              <a:spcAft>
                <a:spcPts val="0"/>
              </a:spcAft>
              <a:buClrTx/>
              <a:buSzTx/>
              <a:buFontTx/>
              <a:buNone/>
              <a:tabLst/>
              <a:defRPr/>
            </a:pPr>
            <a:r>
              <a:rPr lang="en-US" sz="3300" dirty="0">
                <a:solidFill>
                  <a:srgbClr val="437C2E"/>
                </a:solidFill>
                <a:latin typeface="Merriweather"/>
              </a:rPr>
              <a:t>The EPPP will recognize that competence </a:t>
            </a:r>
          </a:p>
          <a:p>
            <a:pPr marL="0" marR="0" lvl="0" indent="0" algn="l" defTabSz="914400" rtl="0" eaLnBrk="1" fontAlgn="auto" latinLnBrk="0" hangingPunct="1">
              <a:lnSpc>
                <a:spcPts val="4300"/>
              </a:lnSpc>
              <a:spcBef>
                <a:spcPct val="0"/>
              </a:spcBef>
              <a:spcAft>
                <a:spcPts val="0"/>
              </a:spcAft>
              <a:buClrTx/>
              <a:buSzTx/>
              <a:buFontTx/>
              <a:buNone/>
              <a:tabLst/>
              <a:defRPr/>
            </a:pPr>
            <a:r>
              <a:rPr lang="en-US" sz="3300" dirty="0">
                <a:solidFill>
                  <a:srgbClr val="437C2E"/>
                </a:solidFill>
                <a:latin typeface="Merriweather"/>
              </a:rPr>
              <a:t>		is more than foundational knowledge </a:t>
            </a:r>
            <a:endParaRPr kumimoji="0" lang="en-US" sz="3300" b="1" i="0" u="none" strike="noStrike" kern="1200" cap="none" spc="100" normalizeH="0" baseline="0" noProof="0" dirty="0">
              <a:ln>
                <a:noFill/>
              </a:ln>
              <a:solidFill>
                <a:srgbClr val="437C2E"/>
              </a:solidFill>
              <a:effectLst/>
              <a:uLnTx/>
              <a:uFillTx/>
              <a:latin typeface="Merriweather"/>
              <a:ea typeface="+mj-ea"/>
              <a:cs typeface="+mj-cs"/>
            </a:endParaRPr>
          </a:p>
        </p:txBody>
      </p:sp>
      <p:sp>
        <p:nvSpPr>
          <p:cNvPr id="6" name="Content Placeholder 2">
            <a:extLst>
              <a:ext uri="{FF2B5EF4-FFF2-40B4-BE49-F238E27FC236}">
                <a16:creationId xmlns:a16="http://schemas.microsoft.com/office/drawing/2014/main" id="{917FCB2D-7B7D-AE2A-0A53-D94E1244FB94}"/>
              </a:ext>
            </a:extLst>
          </p:cNvPr>
          <p:cNvSpPr>
            <a:spLocks noGrp="1"/>
          </p:cNvSpPr>
          <p:nvPr>
            <p:ph sz="quarter" idx="13"/>
          </p:nvPr>
        </p:nvSpPr>
        <p:spPr>
          <a:xfrm>
            <a:off x="2204720" y="2238271"/>
            <a:ext cx="8168640" cy="4707311"/>
          </a:xfrm>
        </p:spPr>
        <p:txBody>
          <a:bodyPr>
            <a:normAutofit/>
          </a:bodyPr>
          <a:lstStyle/>
          <a:p>
            <a:pPr>
              <a:lnSpc>
                <a:spcPts val="2200"/>
              </a:lnSpc>
            </a:pPr>
            <a:r>
              <a:rPr lang="en-US" dirty="0">
                <a:solidFill>
                  <a:srgbClr val="3A627E"/>
                </a:solidFill>
              </a:rPr>
              <a:t>In the 2000s everyone (educators, trainers, program accreditors, regulators) was talking about how competence is more than knowing facts</a:t>
            </a:r>
          </a:p>
          <a:p>
            <a:pPr>
              <a:lnSpc>
                <a:spcPts val="2200"/>
              </a:lnSpc>
            </a:pPr>
            <a:r>
              <a:rPr lang="en-US" dirty="0">
                <a:solidFill>
                  <a:srgbClr val="3A627E"/>
                </a:solidFill>
              </a:rPr>
              <a:t>2008 ASPPB starts developing a skill-based part to the EPPP</a:t>
            </a:r>
          </a:p>
          <a:p>
            <a:pPr>
              <a:lnSpc>
                <a:spcPts val="2200"/>
              </a:lnSpc>
            </a:pPr>
            <a:r>
              <a:rPr lang="en-US" dirty="0">
                <a:solidFill>
                  <a:srgbClr val="3A627E"/>
                </a:solidFill>
              </a:rPr>
              <a:t>Until last year, ASPPB had been working towards delivering the EPPP in two parts, one part focused on knowledge and one on skills </a:t>
            </a:r>
          </a:p>
          <a:p>
            <a:pPr>
              <a:lnSpc>
                <a:spcPts val="2200"/>
              </a:lnSpc>
            </a:pPr>
            <a:r>
              <a:rPr lang="en-US" dirty="0">
                <a:solidFill>
                  <a:srgbClr val="3A627E"/>
                </a:solidFill>
              </a:rPr>
              <a:t>As we got closer to the point of implementation, increasing concerns about the impact of administering two parts</a:t>
            </a:r>
          </a:p>
          <a:p>
            <a:pPr>
              <a:lnSpc>
                <a:spcPts val="2200"/>
              </a:lnSpc>
            </a:pPr>
            <a:r>
              <a:rPr lang="en-US" dirty="0">
                <a:solidFill>
                  <a:srgbClr val="3A627E"/>
                </a:solidFill>
              </a:rPr>
              <a:t>Oct 2024 ASPPB decided to move towards an integrated exam</a:t>
            </a:r>
          </a:p>
          <a:p>
            <a:pPr>
              <a:lnSpc>
                <a:spcPts val="2200"/>
              </a:lnSpc>
            </a:pPr>
            <a:endParaRPr lang="en-US" sz="1900" dirty="0">
              <a:solidFill>
                <a:srgbClr val="3A627E"/>
              </a:solidFill>
            </a:endParaRPr>
          </a:p>
        </p:txBody>
      </p:sp>
      <p:sp>
        <p:nvSpPr>
          <p:cNvPr id="2" name="Date Placeholder 1">
            <a:extLst>
              <a:ext uri="{FF2B5EF4-FFF2-40B4-BE49-F238E27FC236}">
                <a16:creationId xmlns:a16="http://schemas.microsoft.com/office/drawing/2014/main" id="{0CD71D71-2F67-7BBB-E4A8-6D4B2A675F9A}"/>
              </a:ext>
            </a:extLst>
          </p:cNvPr>
          <p:cNvSpPr>
            <a:spLocks noGrp="1"/>
          </p:cNvSpPr>
          <p:nvPr>
            <p:ph type="dt" sz="half" idx="4294967295"/>
          </p:nvPr>
        </p:nvSpPr>
        <p:spPr>
          <a:xfrm>
            <a:off x="0" y="0"/>
            <a:ext cx="0" cy="0"/>
          </a:xfrm>
        </p:spPr>
        <p:txBody>
          <a:bodyPr/>
          <a:lstStyle/>
          <a:p>
            <a:r>
              <a:rPr lang="en-US" dirty="0"/>
              <a:t>WEDNESDAY JUNE 25</a:t>
            </a:r>
            <a:r>
              <a:rPr lang="en-US" baseline="30000" dirty="0"/>
              <a:t>th</a:t>
            </a:r>
            <a:r>
              <a:rPr lang="en-US" dirty="0"/>
              <a:t>, 2025</a:t>
            </a:r>
          </a:p>
        </p:txBody>
      </p:sp>
      <p:sp>
        <p:nvSpPr>
          <p:cNvPr id="4" name="Slide Number Placeholder 3">
            <a:extLst>
              <a:ext uri="{FF2B5EF4-FFF2-40B4-BE49-F238E27FC236}">
                <a16:creationId xmlns:a16="http://schemas.microsoft.com/office/drawing/2014/main" id="{CCCF8FCB-BF62-DF0A-2897-628CC427163E}"/>
              </a:ext>
            </a:extLst>
          </p:cNvPr>
          <p:cNvSpPr>
            <a:spLocks noGrp="1"/>
          </p:cNvSpPr>
          <p:nvPr>
            <p:ph type="sldNum" sz="quarter" idx="4294967295"/>
          </p:nvPr>
        </p:nvSpPr>
        <p:spPr>
          <a:xfrm>
            <a:off x="0" y="0"/>
            <a:ext cx="0" cy="0"/>
          </a:xfrm>
        </p:spPr>
        <p:txBody>
          <a:bodyPr/>
          <a:lstStyle/>
          <a:p>
            <a:fld id="{7EC3723A-019D-2C48-B36B-E4BF3F4F8792}" type="slidenum">
              <a:rPr lang="en-US" smtClean="0"/>
              <a:t>18</a:t>
            </a:fld>
            <a:endParaRPr lang="en-US" dirty="0"/>
          </a:p>
        </p:txBody>
      </p:sp>
    </p:spTree>
    <p:extLst>
      <p:ext uri="{BB962C8B-B14F-4D97-AF65-F5344CB8AC3E}">
        <p14:creationId xmlns:p14="http://schemas.microsoft.com/office/powerpoint/2010/main" val="2443409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C18A5EB-ED75-3D17-C219-1556A4A0BC8A}"/>
              </a:ext>
            </a:extLst>
          </p:cNvPr>
          <p:cNvSpPr txBox="1">
            <a:spLocks/>
          </p:cNvSpPr>
          <p:nvPr/>
        </p:nvSpPr>
        <p:spPr>
          <a:xfrm>
            <a:off x="451262" y="-249818"/>
            <a:ext cx="11740738" cy="1593507"/>
          </a:xfrm>
          <a:prstGeom prst="rect">
            <a:avLst/>
          </a:prstGeom>
        </p:spPr>
        <p:txBody>
          <a:bodyPr vert="horz" lIns="0" tIns="0" rIns="0" bIns="0" rtlCol="0" anchor="b" anchorCtr="0">
            <a:noAutofit/>
          </a:bodyPr>
          <a:lstStyle>
            <a:lvl1pPr algn="l" defTabSz="914400" rtl="0" eaLnBrk="1" latinLnBrk="0" hangingPunct="1">
              <a:lnSpc>
                <a:spcPct val="80000"/>
              </a:lnSpc>
              <a:spcBef>
                <a:spcPct val="0"/>
              </a:spcBef>
              <a:buNone/>
              <a:defRPr sz="4400" b="1" i="0" kern="1200" spc="50" baseline="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endParaRPr kumimoji="0" lang="en-US" sz="4000" b="1" i="0" u="none" strike="noStrike" kern="1200" cap="none" spc="50" normalizeH="0" baseline="0" noProof="0" dirty="0">
              <a:ln>
                <a:noFill/>
              </a:ln>
              <a:solidFill>
                <a:srgbClr val="2D617B"/>
              </a:solidFill>
              <a:effectLst/>
              <a:uLnTx/>
              <a:uFillTx/>
              <a:latin typeface="Merriweather"/>
              <a:ea typeface="+mj-ea"/>
              <a:cs typeface="+mj-cs"/>
            </a:endParaRPr>
          </a:p>
        </p:txBody>
      </p:sp>
      <p:sp>
        <p:nvSpPr>
          <p:cNvPr id="12" name="Title 1">
            <a:extLst>
              <a:ext uri="{FF2B5EF4-FFF2-40B4-BE49-F238E27FC236}">
                <a16:creationId xmlns:a16="http://schemas.microsoft.com/office/drawing/2014/main" id="{04632892-F3E1-70E8-BDE6-213C59757192}"/>
              </a:ext>
            </a:extLst>
          </p:cNvPr>
          <p:cNvSpPr txBox="1">
            <a:spLocks/>
          </p:cNvSpPr>
          <p:nvPr/>
        </p:nvSpPr>
        <p:spPr>
          <a:xfrm>
            <a:off x="659130" y="689333"/>
            <a:ext cx="10873740" cy="1239037"/>
          </a:xfrm>
          <a:prstGeom prst="rect">
            <a:avLst/>
          </a:prstGeom>
        </p:spPr>
        <p:txBody>
          <a:bodyPr vert="horz" lIns="0" tIns="0" rIns="0" bIns="0" rtlCol="0" anchor="b" anchorCtr="0">
            <a:noAutofit/>
          </a:bodyPr>
          <a:lstStyle>
            <a:lvl1pPr algn="l" defTabSz="914400" rtl="0" eaLnBrk="1" latinLnBrk="0" hangingPunct="1">
              <a:lnSpc>
                <a:spcPct val="80000"/>
              </a:lnSpc>
              <a:spcBef>
                <a:spcPct val="0"/>
              </a:spcBef>
              <a:buNone/>
              <a:defRPr sz="4400" b="1" i="0" kern="1200" spc="100" baseline="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50" normalizeH="0" baseline="0" noProof="0" dirty="0">
                <a:ln>
                  <a:noFill/>
                </a:ln>
                <a:solidFill>
                  <a:srgbClr val="437C2E"/>
                </a:solidFill>
                <a:effectLst/>
                <a:uLnTx/>
                <a:uFillTx/>
                <a:latin typeface="Merriweather"/>
                <a:ea typeface="+mj-ea"/>
                <a:cs typeface="+mj-cs"/>
              </a:rPr>
              <a:t>What this move to an integrated EPPP means</a:t>
            </a:r>
          </a:p>
        </p:txBody>
      </p:sp>
      <p:sp>
        <p:nvSpPr>
          <p:cNvPr id="3" name="Footer Placeholder 2">
            <a:extLst>
              <a:ext uri="{FF2B5EF4-FFF2-40B4-BE49-F238E27FC236}">
                <a16:creationId xmlns:a16="http://schemas.microsoft.com/office/drawing/2014/main" id="{FDCC252C-C46E-6CD3-DBDB-D620ACED8BB2}"/>
              </a:ext>
            </a:extLst>
          </p:cNvPr>
          <p:cNvSpPr>
            <a:spLocks noGrp="1"/>
          </p:cNvSpPr>
          <p:nvPr>
            <p:ph type="ftr" sz="quarter" idx="4294967295"/>
          </p:nvPr>
        </p:nvSpPr>
        <p:spPr>
          <a:xfrm>
            <a:off x="5509548" y="6492875"/>
            <a:ext cx="4114800" cy="365125"/>
          </a:xfrm>
        </p:spPr>
        <p:txBody>
          <a:bodyPr/>
          <a:lstStyle/>
          <a:p>
            <a:r>
              <a:rPr lang="en-US" dirty="0"/>
              <a:t>ASPPB | EPPP Virtual Town Hall Meeting</a:t>
            </a:r>
          </a:p>
        </p:txBody>
      </p:sp>
      <p:sp>
        <p:nvSpPr>
          <p:cNvPr id="4" name="Slide Number Placeholder 3">
            <a:extLst>
              <a:ext uri="{FF2B5EF4-FFF2-40B4-BE49-F238E27FC236}">
                <a16:creationId xmlns:a16="http://schemas.microsoft.com/office/drawing/2014/main" id="{2E9E6FD6-7B60-0AF3-39C4-863BE2A3F3FD}"/>
              </a:ext>
            </a:extLst>
          </p:cNvPr>
          <p:cNvSpPr>
            <a:spLocks noGrp="1"/>
          </p:cNvSpPr>
          <p:nvPr>
            <p:ph type="sldNum" sz="quarter" idx="4294967295"/>
          </p:nvPr>
        </p:nvSpPr>
        <p:spPr>
          <a:xfrm>
            <a:off x="0" y="0"/>
            <a:ext cx="0" cy="0"/>
          </a:xfrm>
        </p:spPr>
        <p:txBody>
          <a:bodyPr/>
          <a:lstStyle/>
          <a:p>
            <a:fld id="{7EC3723A-019D-2C48-B36B-E4BF3F4F8792}" type="slidenum">
              <a:rPr lang="en-US" smtClean="0"/>
              <a:t>19</a:t>
            </a:fld>
            <a:endParaRPr lang="en-US" dirty="0"/>
          </a:p>
        </p:txBody>
      </p:sp>
      <p:sp>
        <p:nvSpPr>
          <p:cNvPr id="2" name="Content Placeholder 2">
            <a:extLst>
              <a:ext uri="{FF2B5EF4-FFF2-40B4-BE49-F238E27FC236}">
                <a16:creationId xmlns:a16="http://schemas.microsoft.com/office/drawing/2014/main" id="{545C346B-7896-7E32-A668-40BC1DDC34B0}"/>
              </a:ext>
            </a:extLst>
          </p:cNvPr>
          <p:cNvSpPr txBox="1">
            <a:spLocks/>
          </p:cNvSpPr>
          <p:nvPr/>
        </p:nvSpPr>
        <p:spPr>
          <a:xfrm>
            <a:off x="964749" y="2141804"/>
            <a:ext cx="11020698" cy="3708517"/>
          </a:xfrm>
          <a:prstGeom prst="rect">
            <a:avLst/>
          </a:prstGeom>
        </p:spPr>
        <p:txBody>
          <a:bodyPr vert="horz" lIns="0" tIns="228600" rIns="0" bIns="0" rtlCol="0">
            <a:noAutofit/>
          </a:bodyPr>
          <a:lstStyle>
            <a:lvl1pPr marL="283464" indent="-283464" algn="l" defTabSz="914400" rtl="0" eaLnBrk="1" latinLnBrk="0" hangingPunct="1">
              <a:lnSpc>
                <a:spcPct val="80000"/>
              </a:lnSpc>
              <a:spcBef>
                <a:spcPts val="2200"/>
              </a:spcBef>
              <a:buFont typeface="Arial" panose="020B0604020202020204" pitchFamily="34" charset="0"/>
              <a:buChar char="•"/>
              <a:defRPr lang="en-US" sz="2400" b="1" i="0" kern="1200" dirty="0">
                <a:solidFill>
                  <a:schemeClr val="bg1"/>
                </a:solidFill>
                <a:latin typeface="+mn-lt"/>
                <a:ea typeface="+mn-ea"/>
                <a:cs typeface="+mn-cs"/>
              </a:defRPr>
            </a:lvl1pPr>
            <a:lvl2pPr marL="685800" indent="-283464" algn="l" defTabSz="914400" rtl="0" eaLnBrk="1" latinLnBrk="0" hangingPunct="1">
              <a:lnSpc>
                <a:spcPct val="90000"/>
              </a:lnSpc>
              <a:spcBef>
                <a:spcPts val="600"/>
              </a:spcBef>
              <a:buFont typeface="Arial" panose="020B0604020202020204" pitchFamily="34" charset="0"/>
              <a:buChar char="•"/>
              <a:defRPr sz="2000" b="0" i="0" kern="1200">
                <a:solidFill>
                  <a:schemeClr val="bg1"/>
                </a:solidFill>
                <a:latin typeface="+mn-lt"/>
                <a:ea typeface="+mn-ea"/>
                <a:cs typeface="+mn-cs"/>
              </a:defRPr>
            </a:lvl2pPr>
            <a:lvl3pPr marL="114300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4pPr>
            <a:lvl5pPr marL="205740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600"/>
              </a:lnSpc>
              <a:spcBef>
                <a:spcPts val="1200"/>
              </a:spcBef>
              <a:defRPr/>
            </a:pPr>
            <a:r>
              <a:rPr lang="en-CA" dirty="0">
                <a:solidFill>
                  <a:schemeClr val="tx2"/>
                </a:solidFill>
                <a:ea typeface="Roboto" panose="02000000000000000000" pitchFamily="2" charset="0"/>
              </a:rPr>
              <a:t>It is the EPPP</a:t>
            </a:r>
            <a:r>
              <a:rPr lang="en-CA" b="0" dirty="0">
                <a:solidFill>
                  <a:schemeClr val="tx2"/>
                </a:solidFill>
                <a:ea typeface="Roboto" panose="02000000000000000000" pitchFamily="2" charset="0"/>
              </a:rPr>
              <a:t>. </a:t>
            </a:r>
            <a:r>
              <a:rPr lang="en-CA" b="0" dirty="0">
                <a:solidFill>
                  <a:srgbClr val="44546A"/>
                </a:solidFill>
                <a:ea typeface="Roboto" panose="02000000000000000000" pitchFamily="2" charset="0"/>
              </a:rPr>
              <a:t>The name will not change.</a:t>
            </a:r>
          </a:p>
          <a:p>
            <a:pPr>
              <a:lnSpc>
                <a:spcPts val="2600"/>
              </a:lnSpc>
              <a:spcBef>
                <a:spcPts val="1200"/>
              </a:spcBef>
              <a:defRPr/>
            </a:pPr>
            <a:r>
              <a:rPr lang="en-CA" b="0" dirty="0">
                <a:solidFill>
                  <a:srgbClr val="44546A"/>
                </a:solidFill>
                <a:ea typeface="Roboto" panose="02000000000000000000" pitchFamily="2" charset="0"/>
              </a:rPr>
              <a:t>Exam will be designed to be </a:t>
            </a:r>
            <a:r>
              <a:rPr lang="en-CA" dirty="0">
                <a:solidFill>
                  <a:schemeClr val="tx2"/>
                </a:solidFill>
                <a:ea typeface="Roboto" panose="02000000000000000000" pitchFamily="2" charset="0"/>
              </a:rPr>
              <a:t>taken at one sitting</a:t>
            </a:r>
          </a:p>
          <a:p>
            <a:pPr>
              <a:lnSpc>
                <a:spcPts val="2600"/>
              </a:lnSpc>
              <a:spcBef>
                <a:spcPts val="1200"/>
              </a:spcBef>
              <a:defRPr/>
            </a:pPr>
            <a:r>
              <a:rPr lang="en-CA" b="0" dirty="0">
                <a:solidFill>
                  <a:srgbClr val="44546A"/>
                </a:solidFill>
                <a:ea typeface="Roboto" panose="02000000000000000000" pitchFamily="2" charset="0"/>
              </a:rPr>
              <a:t>Remain committed to assessing competence as including knowledge and skills</a:t>
            </a:r>
          </a:p>
          <a:p>
            <a:pPr>
              <a:lnSpc>
                <a:spcPts val="2600"/>
              </a:lnSpc>
              <a:spcBef>
                <a:spcPts val="1200"/>
              </a:spcBef>
              <a:defRPr/>
            </a:pPr>
            <a:r>
              <a:rPr lang="en-CA" b="0" dirty="0">
                <a:solidFill>
                  <a:srgbClr val="44546A"/>
                </a:solidFill>
                <a:ea typeface="Roboto" panose="02000000000000000000" pitchFamily="2" charset="0"/>
              </a:rPr>
              <a:t>Committed to maintaining the high standard of test development, including existing checks and modification processes, that are integral to the EPPP</a:t>
            </a:r>
          </a:p>
          <a:p>
            <a:pPr>
              <a:lnSpc>
                <a:spcPts val="2600"/>
              </a:lnSpc>
              <a:spcBef>
                <a:spcPts val="1200"/>
              </a:spcBef>
              <a:defRPr/>
            </a:pPr>
            <a:r>
              <a:rPr lang="en-CA" b="0" dirty="0">
                <a:solidFill>
                  <a:srgbClr val="44546A"/>
                </a:solidFill>
                <a:ea typeface="Roboto" panose="02000000000000000000" pitchFamily="2" charset="0"/>
              </a:rPr>
              <a:t>Have started the technical integration of the blueprints</a:t>
            </a:r>
          </a:p>
          <a:p>
            <a:pPr marL="0" lvl="1" indent="0">
              <a:lnSpc>
                <a:spcPts val="2600"/>
              </a:lnSpc>
              <a:buNone/>
              <a:defRPr/>
            </a:pPr>
            <a:r>
              <a:rPr lang="en-CA" sz="2400" dirty="0">
                <a:solidFill>
                  <a:srgbClr val="44546A"/>
                </a:solidFill>
                <a:ea typeface="Roboto" panose="02000000000000000000" pitchFamily="2" charset="0"/>
              </a:rPr>
              <a:t>		</a:t>
            </a:r>
            <a:r>
              <a:rPr lang="en-CA" sz="1200" dirty="0">
                <a:solidFill>
                  <a:srgbClr val="44546A"/>
                </a:solidFill>
                <a:ea typeface="Roboto" panose="02000000000000000000" pitchFamily="2" charset="0"/>
              </a:rPr>
              <a:t>	 </a:t>
            </a:r>
          </a:p>
          <a:p>
            <a:pPr marL="0" lvl="1" indent="0">
              <a:lnSpc>
                <a:spcPts val="2600"/>
              </a:lnSpc>
              <a:buNone/>
              <a:defRPr/>
            </a:pPr>
            <a:r>
              <a:rPr lang="en-CA" sz="2400" dirty="0">
                <a:solidFill>
                  <a:srgbClr val="44546A"/>
                </a:solidFill>
                <a:ea typeface="Roboto" panose="02000000000000000000" pitchFamily="2" charset="0"/>
              </a:rPr>
              <a:t>			</a:t>
            </a:r>
            <a:r>
              <a:rPr lang="en-CA" sz="2400" b="1" dirty="0">
                <a:solidFill>
                  <a:schemeClr val="tx2"/>
                </a:solidFill>
                <a:ea typeface="Roboto" panose="02000000000000000000" pitchFamily="2" charset="0"/>
              </a:rPr>
              <a:t>true integration, not mechanical stacking</a:t>
            </a:r>
          </a:p>
          <a:p>
            <a:pPr lvl="1">
              <a:lnSpc>
                <a:spcPts val="2400"/>
              </a:lnSpc>
              <a:defRPr/>
            </a:pPr>
            <a:endParaRPr lang="en-CA" sz="2200" dirty="0">
              <a:solidFill>
                <a:srgbClr val="44546A"/>
              </a:solidFill>
              <a:ea typeface="Roboto" panose="02000000000000000000" pitchFamily="2" charset="0"/>
            </a:endParaRPr>
          </a:p>
          <a:p>
            <a:pPr>
              <a:lnSpc>
                <a:spcPts val="2400"/>
              </a:lnSpc>
              <a:spcBef>
                <a:spcPts val="600"/>
              </a:spcBef>
              <a:defRPr/>
            </a:pPr>
            <a:endParaRPr lang="en-CA" sz="2200" dirty="0">
              <a:solidFill>
                <a:srgbClr val="44546A"/>
              </a:solidFill>
              <a:ea typeface="Roboto" panose="02000000000000000000" pitchFamily="2" charset="0"/>
            </a:endParaRPr>
          </a:p>
        </p:txBody>
      </p:sp>
    </p:spTree>
    <p:extLst>
      <p:ext uri="{BB962C8B-B14F-4D97-AF65-F5344CB8AC3E}">
        <p14:creationId xmlns:p14="http://schemas.microsoft.com/office/powerpoint/2010/main" val="885092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06B30-8451-A7F0-E7AB-4C666BE2F09F}"/>
              </a:ext>
            </a:extLst>
          </p:cNvPr>
          <p:cNvSpPr>
            <a:spLocks noGrp="1"/>
          </p:cNvSpPr>
          <p:nvPr>
            <p:ph type="title"/>
          </p:nvPr>
        </p:nvSpPr>
        <p:spPr/>
        <p:txBody>
          <a:bodyPr/>
          <a:lstStyle/>
          <a:p>
            <a:r>
              <a:rPr lang="en-US" dirty="0"/>
              <a:t>Presenters</a:t>
            </a:r>
          </a:p>
        </p:txBody>
      </p:sp>
      <p:pic>
        <p:nvPicPr>
          <p:cNvPr id="4" name="Picture 3" descr="A close-up of a person smiling&#10;&#10;AI-generated content may be incorrect.">
            <a:extLst>
              <a:ext uri="{FF2B5EF4-FFF2-40B4-BE49-F238E27FC236}">
                <a16:creationId xmlns:a16="http://schemas.microsoft.com/office/drawing/2014/main" id="{223C3D65-96E7-32C1-FE10-162D4A3C49AE}"/>
              </a:ext>
            </a:extLst>
          </p:cNvPr>
          <p:cNvPicPr>
            <a:picLocks noChangeAspect="1"/>
          </p:cNvPicPr>
          <p:nvPr/>
        </p:nvPicPr>
        <p:blipFill>
          <a:blip r:embed="rId2">
            <a:extLst>
              <a:ext uri="{28A0092B-C50C-407E-A947-70E740481C1C}">
                <a14:useLocalDpi xmlns:a14="http://schemas.microsoft.com/office/drawing/2010/main" val="0"/>
              </a:ext>
            </a:extLst>
          </a:blip>
          <a:srcRect l="10606" r="10011"/>
          <a:stretch>
            <a:fillRect/>
          </a:stretch>
        </p:blipFill>
        <p:spPr>
          <a:xfrm>
            <a:off x="688340" y="1657571"/>
            <a:ext cx="4505960" cy="3542857"/>
          </a:xfrm>
          <a:prstGeom prst="rect">
            <a:avLst/>
          </a:prstGeom>
        </p:spPr>
      </p:pic>
      <p:sp>
        <p:nvSpPr>
          <p:cNvPr id="5" name="TextBox 4">
            <a:extLst>
              <a:ext uri="{FF2B5EF4-FFF2-40B4-BE49-F238E27FC236}">
                <a16:creationId xmlns:a16="http://schemas.microsoft.com/office/drawing/2014/main" id="{0A345EC0-1902-0B98-7FD3-3E3DE620EBFA}"/>
              </a:ext>
            </a:extLst>
          </p:cNvPr>
          <p:cNvSpPr txBox="1"/>
          <p:nvPr/>
        </p:nvSpPr>
        <p:spPr>
          <a:xfrm>
            <a:off x="5486400" y="1505171"/>
            <a:ext cx="5882640" cy="4754507"/>
          </a:xfrm>
          <a:prstGeom prst="rect">
            <a:avLst/>
          </a:prstGeom>
          <a:noFill/>
        </p:spPr>
        <p:txBody>
          <a:bodyPr wrap="square" rtlCol="0">
            <a:spAutoFit/>
          </a:bodyPr>
          <a:lstStyle/>
          <a:p>
            <a:r>
              <a:rPr lang="en-US" sz="3000" b="1" dirty="0">
                <a:solidFill>
                  <a:schemeClr val="bg2"/>
                </a:solidFill>
              </a:rPr>
              <a:t>Jennifer C. Laforce, PhD, </a:t>
            </a:r>
            <a:r>
              <a:rPr lang="en-US" sz="3000" b="1" dirty="0" err="1">
                <a:solidFill>
                  <a:schemeClr val="bg2"/>
                </a:solidFill>
              </a:rPr>
              <a:t>CPsych</a:t>
            </a:r>
            <a:endParaRPr lang="en-US" sz="3000" dirty="0">
              <a:solidFill>
                <a:schemeClr val="bg2"/>
              </a:solidFill>
            </a:endParaRPr>
          </a:p>
          <a:p>
            <a:r>
              <a:rPr lang="en-US" sz="3000" b="1" dirty="0">
                <a:solidFill>
                  <a:schemeClr val="bg2"/>
                </a:solidFill>
              </a:rPr>
              <a:t>President-Elect</a:t>
            </a:r>
            <a:br>
              <a:rPr lang="en-US" sz="3000" b="1" dirty="0">
                <a:solidFill>
                  <a:schemeClr val="bg2"/>
                </a:solidFill>
              </a:rPr>
            </a:br>
            <a:r>
              <a:rPr lang="en-US" sz="3000" b="1" dirty="0">
                <a:solidFill>
                  <a:schemeClr val="bg2"/>
                </a:solidFill>
              </a:rPr>
              <a:t>ASPPB Board of Directors</a:t>
            </a:r>
            <a:br>
              <a:rPr lang="en-US" sz="3000" b="1" dirty="0">
                <a:solidFill>
                  <a:schemeClr val="bg2"/>
                </a:solidFill>
              </a:rPr>
            </a:br>
            <a:endParaRPr lang="en-US" sz="1400" dirty="0">
              <a:solidFill>
                <a:schemeClr val="bg2"/>
              </a:solidFill>
            </a:endParaRPr>
          </a:p>
          <a:p>
            <a:pPr>
              <a:lnSpc>
                <a:spcPts val="2400"/>
              </a:lnSpc>
            </a:pPr>
            <a:r>
              <a:rPr lang="en-US" sz="1600" dirty="0">
                <a:solidFill>
                  <a:schemeClr val="bg2"/>
                </a:solidFill>
              </a:rPr>
              <a:t>Dr. Jennifer C. Laforce, </a:t>
            </a:r>
            <a:r>
              <a:rPr lang="en-US" sz="1600" dirty="0" err="1">
                <a:solidFill>
                  <a:schemeClr val="bg2"/>
                </a:solidFill>
              </a:rPr>
              <a:t>C.Psych</a:t>
            </a:r>
            <a:r>
              <a:rPr lang="en-US" sz="1600" dirty="0">
                <a:solidFill>
                  <a:schemeClr val="bg2"/>
                </a:solidFill>
              </a:rPr>
              <a:t>., is a respected psychologist with extensive experience in clinical practice and leadership within the field of psychology. She has been a Registered Psychologist since 2007, initially with the University of Manitoba then in full-time private practice with a focus on clinical assessment and treatment services for adults with trauma-related conditions, depression, anxiety, and addictions. As president-elect of ASPPB, Dr. </a:t>
            </a:r>
            <a:r>
              <a:rPr lang="en-US" sz="1600" dirty="0" err="1">
                <a:solidFill>
                  <a:schemeClr val="bg2"/>
                </a:solidFill>
              </a:rPr>
              <a:t>Laforce</a:t>
            </a:r>
            <a:r>
              <a:rPr lang="en-US" sz="1600" dirty="0">
                <a:solidFill>
                  <a:schemeClr val="bg2"/>
                </a:solidFill>
              </a:rPr>
              <a:t> is passionate about promoting best practices in professional psychology and ensuring the integrity and effectiveness of regulatory standards across North America. </a:t>
            </a:r>
          </a:p>
        </p:txBody>
      </p:sp>
    </p:spTree>
    <p:extLst>
      <p:ext uri="{BB962C8B-B14F-4D97-AF65-F5344CB8AC3E}">
        <p14:creationId xmlns:p14="http://schemas.microsoft.com/office/powerpoint/2010/main" val="2186272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714B6-F802-5F40-C2FB-EDB28400D0F1}"/>
              </a:ext>
            </a:extLst>
          </p:cNvPr>
          <p:cNvSpPr>
            <a:spLocks noGrp="1"/>
          </p:cNvSpPr>
          <p:nvPr>
            <p:ph type="ctrTitle"/>
          </p:nvPr>
        </p:nvSpPr>
        <p:spPr>
          <a:xfrm>
            <a:off x="594360" y="411479"/>
            <a:ext cx="11188668" cy="3291840"/>
          </a:xfrm>
        </p:spPr>
        <p:txBody>
          <a:bodyPr/>
          <a:lstStyle/>
          <a:p>
            <a:pPr>
              <a:lnSpc>
                <a:spcPts val="7000"/>
              </a:lnSpc>
            </a:pPr>
            <a:r>
              <a:rPr lang="en-US" sz="5600" dirty="0">
                <a:solidFill>
                  <a:schemeClr val="bg2"/>
                </a:solidFill>
              </a:rPr>
              <a:t>How can I know </a:t>
            </a:r>
            <a:br>
              <a:rPr lang="en-US" sz="5600" dirty="0">
                <a:solidFill>
                  <a:schemeClr val="bg2"/>
                </a:solidFill>
              </a:rPr>
            </a:br>
            <a:r>
              <a:rPr lang="en-US" sz="5600" dirty="0">
                <a:solidFill>
                  <a:schemeClr val="bg2"/>
                </a:solidFill>
              </a:rPr>
              <a:t>what is covered?</a:t>
            </a:r>
          </a:p>
        </p:txBody>
      </p:sp>
    </p:spTree>
    <p:extLst>
      <p:ext uri="{BB962C8B-B14F-4D97-AF65-F5344CB8AC3E}">
        <p14:creationId xmlns:p14="http://schemas.microsoft.com/office/powerpoint/2010/main" val="3753323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C18A5EB-ED75-3D17-C219-1556A4A0BC8A}"/>
              </a:ext>
            </a:extLst>
          </p:cNvPr>
          <p:cNvSpPr txBox="1">
            <a:spLocks/>
          </p:cNvSpPr>
          <p:nvPr/>
        </p:nvSpPr>
        <p:spPr>
          <a:xfrm>
            <a:off x="451262" y="-249818"/>
            <a:ext cx="11740738" cy="1593507"/>
          </a:xfrm>
          <a:prstGeom prst="rect">
            <a:avLst/>
          </a:prstGeom>
        </p:spPr>
        <p:txBody>
          <a:bodyPr vert="horz" lIns="0" tIns="0" rIns="0" bIns="0" rtlCol="0" anchor="b" anchorCtr="0">
            <a:noAutofit/>
          </a:bodyPr>
          <a:lstStyle>
            <a:lvl1pPr algn="l" defTabSz="914400" rtl="0" eaLnBrk="1" latinLnBrk="0" hangingPunct="1">
              <a:lnSpc>
                <a:spcPct val="80000"/>
              </a:lnSpc>
              <a:spcBef>
                <a:spcPct val="0"/>
              </a:spcBef>
              <a:buNone/>
              <a:defRPr sz="4400" b="1" i="0" kern="1200" spc="50" baseline="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endParaRPr kumimoji="0" lang="en-US" sz="4000" b="1" i="0" u="none" strike="noStrike" kern="1200" cap="none" spc="50" normalizeH="0" baseline="0" noProof="0" dirty="0">
              <a:ln>
                <a:noFill/>
              </a:ln>
              <a:solidFill>
                <a:srgbClr val="2D617B"/>
              </a:solidFill>
              <a:effectLst/>
              <a:uLnTx/>
              <a:uFillTx/>
              <a:latin typeface="Merriweather"/>
              <a:ea typeface="+mj-ea"/>
              <a:cs typeface="+mj-cs"/>
            </a:endParaRPr>
          </a:p>
        </p:txBody>
      </p:sp>
      <p:pic>
        <p:nvPicPr>
          <p:cNvPr id="2" name="Picture 1" descr="A qr code with a dinosaur&#10;&#10;Description automatically generated">
            <a:extLst>
              <a:ext uri="{FF2B5EF4-FFF2-40B4-BE49-F238E27FC236}">
                <a16:creationId xmlns:a16="http://schemas.microsoft.com/office/drawing/2014/main" id="{612EC2FC-65E3-F2F4-D1FF-E326894940C7}"/>
              </a:ext>
            </a:extLst>
          </p:cNvPr>
          <p:cNvPicPr>
            <a:picLocks noChangeAspect="1"/>
          </p:cNvPicPr>
          <p:nvPr/>
        </p:nvPicPr>
        <p:blipFill>
          <a:blip r:embed="rId3"/>
          <a:srcRect t="8331" r="3" b="7694"/>
          <a:stretch/>
        </p:blipFill>
        <p:spPr>
          <a:xfrm>
            <a:off x="8953430" y="1169576"/>
            <a:ext cx="3015908" cy="2532660"/>
          </a:xfrm>
          <a:prstGeom prst="rect">
            <a:avLst/>
          </a:prstGeom>
          <a:noFill/>
        </p:spPr>
      </p:pic>
      <p:sp>
        <p:nvSpPr>
          <p:cNvPr id="8" name="Title 7">
            <a:extLst>
              <a:ext uri="{FF2B5EF4-FFF2-40B4-BE49-F238E27FC236}">
                <a16:creationId xmlns:a16="http://schemas.microsoft.com/office/drawing/2014/main" id="{BA4E82C7-C953-E9EA-746C-7DBB953D53B5}"/>
              </a:ext>
            </a:extLst>
          </p:cNvPr>
          <p:cNvSpPr>
            <a:spLocks noGrp="1"/>
          </p:cNvSpPr>
          <p:nvPr>
            <p:ph type="title"/>
          </p:nvPr>
        </p:nvSpPr>
        <p:spPr/>
        <p:txBody>
          <a:bodyPr/>
          <a:lstStyle/>
          <a:p>
            <a:r>
              <a:rPr lang="en-US" dirty="0">
                <a:solidFill>
                  <a:schemeClr val="tx2"/>
                </a:solidFill>
              </a:rPr>
              <a:t>EPPP Blueprint</a:t>
            </a:r>
          </a:p>
        </p:txBody>
      </p:sp>
      <p:sp>
        <p:nvSpPr>
          <p:cNvPr id="4" name="Footer Placeholder 3">
            <a:extLst>
              <a:ext uri="{FF2B5EF4-FFF2-40B4-BE49-F238E27FC236}">
                <a16:creationId xmlns:a16="http://schemas.microsoft.com/office/drawing/2014/main" id="{D1A329E5-7461-6EF4-6920-2F5E2EFF920A}"/>
              </a:ext>
            </a:extLst>
          </p:cNvPr>
          <p:cNvSpPr>
            <a:spLocks noGrp="1"/>
          </p:cNvSpPr>
          <p:nvPr>
            <p:ph type="ftr" sz="quarter" idx="4294967295"/>
          </p:nvPr>
        </p:nvSpPr>
        <p:spPr>
          <a:xfrm>
            <a:off x="3842795" y="6391849"/>
            <a:ext cx="4114800" cy="365125"/>
          </a:xfrm>
        </p:spPr>
        <p:txBody>
          <a:bodyPr/>
          <a:lstStyle/>
          <a:p>
            <a:r>
              <a:rPr lang="en-US" dirty="0"/>
              <a:t>ASPPB | EPPP Virtual Town Hall Meeting</a:t>
            </a:r>
          </a:p>
        </p:txBody>
      </p:sp>
      <p:sp>
        <p:nvSpPr>
          <p:cNvPr id="5" name="Slide Number Placeholder 4">
            <a:extLst>
              <a:ext uri="{FF2B5EF4-FFF2-40B4-BE49-F238E27FC236}">
                <a16:creationId xmlns:a16="http://schemas.microsoft.com/office/drawing/2014/main" id="{FAB73160-FB24-D8EF-FD6F-9D56672E9378}"/>
              </a:ext>
            </a:extLst>
          </p:cNvPr>
          <p:cNvSpPr>
            <a:spLocks noGrp="1"/>
          </p:cNvSpPr>
          <p:nvPr>
            <p:ph type="sldNum" sz="quarter" idx="4294967295"/>
          </p:nvPr>
        </p:nvSpPr>
        <p:spPr>
          <a:xfrm>
            <a:off x="0" y="0"/>
            <a:ext cx="0" cy="0"/>
          </a:xfrm>
        </p:spPr>
        <p:txBody>
          <a:bodyPr/>
          <a:lstStyle/>
          <a:p>
            <a:fld id="{7EC3723A-019D-2C48-B36B-E4BF3F4F8792}" type="slidenum">
              <a:rPr lang="en-US" smtClean="0"/>
              <a:t>21</a:t>
            </a:fld>
            <a:endParaRPr lang="en-US" dirty="0"/>
          </a:p>
        </p:txBody>
      </p:sp>
      <p:sp>
        <p:nvSpPr>
          <p:cNvPr id="6" name="Content Placeholder 2">
            <a:extLst>
              <a:ext uri="{FF2B5EF4-FFF2-40B4-BE49-F238E27FC236}">
                <a16:creationId xmlns:a16="http://schemas.microsoft.com/office/drawing/2014/main" id="{8F4ABB49-8CF8-F967-8864-86215B3A35A6}"/>
              </a:ext>
            </a:extLst>
          </p:cNvPr>
          <p:cNvSpPr txBox="1">
            <a:spLocks/>
          </p:cNvSpPr>
          <p:nvPr/>
        </p:nvSpPr>
        <p:spPr>
          <a:xfrm>
            <a:off x="864705" y="1926454"/>
            <a:ext cx="8428382" cy="3708517"/>
          </a:xfrm>
          <a:prstGeom prst="rect">
            <a:avLst/>
          </a:prstGeom>
        </p:spPr>
        <p:txBody>
          <a:bodyPr vert="horz" lIns="0" tIns="228600" rIns="0" bIns="0" rtlCol="0">
            <a:noAutofit/>
          </a:bodyPr>
          <a:lstStyle>
            <a:lvl1pPr marL="283464" indent="-283464" algn="l" defTabSz="914400" rtl="0" eaLnBrk="1" latinLnBrk="0" hangingPunct="1">
              <a:lnSpc>
                <a:spcPct val="80000"/>
              </a:lnSpc>
              <a:spcBef>
                <a:spcPts val="2200"/>
              </a:spcBef>
              <a:buFont typeface="Arial" panose="020B0604020202020204" pitchFamily="34" charset="0"/>
              <a:buChar char="•"/>
              <a:defRPr lang="en-US" sz="2400" b="1" i="0" kern="1200" dirty="0">
                <a:solidFill>
                  <a:schemeClr val="bg1"/>
                </a:solidFill>
                <a:latin typeface="+mn-lt"/>
                <a:ea typeface="+mn-ea"/>
                <a:cs typeface="+mn-cs"/>
              </a:defRPr>
            </a:lvl1pPr>
            <a:lvl2pPr marL="685800" indent="-283464" algn="l" defTabSz="914400" rtl="0" eaLnBrk="1" latinLnBrk="0" hangingPunct="1">
              <a:lnSpc>
                <a:spcPct val="90000"/>
              </a:lnSpc>
              <a:spcBef>
                <a:spcPts val="600"/>
              </a:spcBef>
              <a:buFont typeface="Arial" panose="020B0604020202020204" pitchFamily="34" charset="0"/>
              <a:buChar char="•"/>
              <a:defRPr sz="2000" b="0" i="0" kern="1200">
                <a:solidFill>
                  <a:schemeClr val="bg1"/>
                </a:solidFill>
                <a:latin typeface="+mn-lt"/>
                <a:ea typeface="+mn-ea"/>
                <a:cs typeface="+mn-cs"/>
              </a:defRPr>
            </a:lvl2pPr>
            <a:lvl3pPr marL="114300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4pPr>
            <a:lvl5pPr marL="205740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000"/>
              </a:lnSpc>
              <a:spcBef>
                <a:spcPts val="1200"/>
              </a:spcBef>
              <a:buNone/>
              <a:defRPr/>
            </a:pPr>
            <a:endParaRPr lang="en-CA" b="0" dirty="0">
              <a:solidFill>
                <a:schemeClr val="bg2"/>
              </a:solidFill>
              <a:ea typeface="Roboto" panose="02000000000000000000" pitchFamily="2" charset="0"/>
            </a:endParaRPr>
          </a:p>
          <a:p>
            <a:pPr>
              <a:lnSpc>
                <a:spcPts val="3000"/>
              </a:lnSpc>
              <a:spcBef>
                <a:spcPts val="1200"/>
              </a:spcBef>
              <a:defRPr/>
            </a:pPr>
            <a:r>
              <a:rPr lang="en-CA" b="0" dirty="0">
                <a:solidFill>
                  <a:schemeClr val="bg2"/>
                </a:solidFill>
                <a:ea typeface="Roboto" panose="02000000000000000000" pitchFamily="2" charset="0"/>
              </a:rPr>
              <a:t>You can see what this looks like for the EPPP Parts 1 and 2 now</a:t>
            </a:r>
          </a:p>
          <a:p>
            <a:pPr>
              <a:lnSpc>
                <a:spcPts val="3000"/>
              </a:lnSpc>
              <a:spcBef>
                <a:spcPts val="1200"/>
              </a:spcBef>
              <a:defRPr/>
            </a:pPr>
            <a:r>
              <a:rPr lang="en-CA" b="0" dirty="0">
                <a:solidFill>
                  <a:schemeClr val="bg2"/>
                </a:solidFill>
                <a:ea typeface="Roboto" panose="02000000000000000000" pitchFamily="2" charset="0"/>
              </a:rPr>
              <a:t>Content domains and knowledge statements/behavioral exemplars in each one</a:t>
            </a:r>
          </a:p>
          <a:p>
            <a:pPr>
              <a:lnSpc>
                <a:spcPts val="3000"/>
              </a:lnSpc>
              <a:spcBef>
                <a:spcPts val="1200"/>
              </a:spcBef>
              <a:defRPr/>
            </a:pPr>
            <a:r>
              <a:rPr lang="en-CA" b="0" dirty="0">
                <a:solidFill>
                  <a:schemeClr val="bg2"/>
                </a:solidFill>
                <a:ea typeface="Roboto" panose="02000000000000000000" pitchFamily="2" charset="0"/>
              </a:rPr>
              <a:t>Relative weighting of content domains</a:t>
            </a:r>
          </a:p>
        </p:txBody>
      </p:sp>
    </p:spTree>
    <p:extLst>
      <p:ext uri="{BB962C8B-B14F-4D97-AF65-F5344CB8AC3E}">
        <p14:creationId xmlns:p14="http://schemas.microsoft.com/office/powerpoint/2010/main" val="3699876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B2C567-E9A8-992A-297F-D0213B8E892F}"/>
              </a:ext>
            </a:extLst>
          </p:cNvPr>
          <p:cNvSpPr>
            <a:spLocks noGrp="1"/>
          </p:cNvSpPr>
          <p:nvPr>
            <p:ph type="ftr" sz="quarter" idx="10"/>
          </p:nvPr>
        </p:nvSpPr>
        <p:spPr/>
        <p:txBody>
          <a:bodyPr/>
          <a:lstStyle/>
          <a:p>
            <a:r>
              <a:rPr lang="en-US"/>
              <a:t>ASPPB | EPPP Virtual Town Hall Meeting</a:t>
            </a:r>
            <a:endParaRPr lang="en-US" dirty="0"/>
          </a:p>
        </p:txBody>
      </p:sp>
      <p:pic>
        <p:nvPicPr>
          <p:cNvPr id="4" name="Content Placeholder 6" descr="A blue and white book cover&#10;&#10;Description automatically generated">
            <a:extLst>
              <a:ext uri="{FF2B5EF4-FFF2-40B4-BE49-F238E27FC236}">
                <a16:creationId xmlns:a16="http://schemas.microsoft.com/office/drawing/2014/main" id="{93EE8967-ECFD-2ADC-3374-D1C5EF4E353F}"/>
              </a:ext>
            </a:extLst>
          </p:cNvPr>
          <p:cNvPicPr>
            <a:picLocks noChangeAspect="1"/>
          </p:cNvPicPr>
          <p:nvPr/>
        </p:nvPicPr>
        <p:blipFill>
          <a:blip r:embed="rId2"/>
          <a:stretch>
            <a:fillRect/>
          </a:stretch>
        </p:blipFill>
        <p:spPr>
          <a:xfrm>
            <a:off x="594360" y="1713525"/>
            <a:ext cx="3819979" cy="3586991"/>
          </a:xfrm>
          <a:prstGeom prst="rect">
            <a:avLst/>
          </a:prstGeom>
        </p:spPr>
      </p:pic>
      <p:sp>
        <p:nvSpPr>
          <p:cNvPr id="5" name="Title 1">
            <a:extLst>
              <a:ext uri="{FF2B5EF4-FFF2-40B4-BE49-F238E27FC236}">
                <a16:creationId xmlns:a16="http://schemas.microsoft.com/office/drawing/2014/main" id="{12596039-A275-6DBB-0FCC-7043A7AC5E72}"/>
              </a:ext>
            </a:extLst>
          </p:cNvPr>
          <p:cNvSpPr txBox="1">
            <a:spLocks/>
          </p:cNvSpPr>
          <p:nvPr/>
        </p:nvSpPr>
        <p:spPr>
          <a:xfrm>
            <a:off x="594360" y="102875"/>
            <a:ext cx="10873740" cy="1239037"/>
          </a:xfrm>
          <a:prstGeom prst="rect">
            <a:avLst/>
          </a:prstGeom>
        </p:spPr>
        <p:txBody>
          <a:bodyPr vert="horz" lIns="0" tIns="0" rIns="0" bIns="0" rtlCol="0" anchor="b" anchorCtr="0">
            <a:noAutofit/>
          </a:bodyPr>
          <a:lstStyle>
            <a:lvl1pPr algn="l" defTabSz="914400" rtl="0" eaLnBrk="1" latinLnBrk="0" hangingPunct="1">
              <a:lnSpc>
                <a:spcPct val="80000"/>
              </a:lnSpc>
              <a:spcBef>
                <a:spcPct val="0"/>
              </a:spcBef>
              <a:buNone/>
              <a:defRPr sz="4400" b="1" i="0" kern="1200" spc="100" baseline="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50" normalizeH="0" baseline="0" noProof="0" dirty="0">
                <a:ln>
                  <a:noFill/>
                </a:ln>
                <a:solidFill>
                  <a:srgbClr val="437C2E"/>
                </a:solidFill>
                <a:effectLst/>
                <a:uLnTx/>
                <a:uFillTx/>
                <a:latin typeface="Merriweather"/>
                <a:ea typeface="+mj-ea"/>
                <a:cs typeface="+mj-cs"/>
              </a:rPr>
              <a:t>The EPPP Candidate Handbook</a:t>
            </a:r>
          </a:p>
        </p:txBody>
      </p:sp>
      <p:grpSp>
        <p:nvGrpSpPr>
          <p:cNvPr id="6" name="Group 5">
            <a:extLst>
              <a:ext uri="{FF2B5EF4-FFF2-40B4-BE49-F238E27FC236}">
                <a16:creationId xmlns:a16="http://schemas.microsoft.com/office/drawing/2014/main" id="{94030F74-81F6-2EC3-37DA-150940DEAAD7}"/>
              </a:ext>
            </a:extLst>
          </p:cNvPr>
          <p:cNvGrpSpPr/>
          <p:nvPr/>
        </p:nvGrpSpPr>
        <p:grpSpPr>
          <a:xfrm>
            <a:off x="4627577" y="1485300"/>
            <a:ext cx="7085452" cy="3981915"/>
            <a:chOff x="1258839" y="183987"/>
            <a:chExt cx="9701260" cy="5008557"/>
          </a:xfrm>
          <a:solidFill>
            <a:schemeClr val="bg1"/>
          </a:solidFill>
        </p:grpSpPr>
        <p:pic>
          <p:nvPicPr>
            <p:cNvPr id="7" name="Picture 6" descr="A close-up of a survey&#10;&#10;Description automatically generated">
              <a:extLst>
                <a:ext uri="{FF2B5EF4-FFF2-40B4-BE49-F238E27FC236}">
                  <a16:creationId xmlns:a16="http://schemas.microsoft.com/office/drawing/2014/main" id="{BA6E6337-2F23-A8DD-1F99-361EC166184A}"/>
                </a:ext>
              </a:extLst>
            </p:cNvPr>
            <p:cNvPicPr>
              <a:picLocks noChangeAspect="1"/>
            </p:cNvPicPr>
            <p:nvPr/>
          </p:nvPicPr>
          <p:blipFill>
            <a:blip r:embed="rId3"/>
            <a:stretch>
              <a:fillRect/>
            </a:stretch>
          </p:blipFill>
          <p:spPr>
            <a:xfrm>
              <a:off x="1258839" y="183987"/>
              <a:ext cx="9701260" cy="5008557"/>
            </a:xfrm>
            <a:prstGeom prst="rect">
              <a:avLst/>
            </a:prstGeom>
            <a:grpFill/>
          </p:spPr>
        </p:pic>
        <p:sp>
          <p:nvSpPr>
            <p:cNvPr id="8" name="Frame 7">
              <a:extLst>
                <a:ext uri="{FF2B5EF4-FFF2-40B4-BE49-F238E27FC236}">
                  <a16:creationId xmlns:a16="http://schemas.microsoft.com/office/drawing/2014/main" id="{605CD5D2-C397-2B1B-2F2E-F28B15EEAA10}"/>
                </a:ext>
              </a:extLst>
            </p:cNvPr>
            <p:cNvSpPr/>
            <p:nvPr/>
          </p:nvSpPr>
          <p:spPr>
            <a:xfrm>
              <a:off x="1440873" y="471055"/>
              <a:ext cx="7536872" cy="928255"/>
            </a:xfrm>
            <a:prstGeom prst="fram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rame 8">
              <a:extLst>
                <a:ext uri="{FF2B5EF4-FFF2-40B4-BE49-F238E27FC236}">
                  <a16:creationId xmlns:a16="http://schemas.microsoft.com/office/drawing/2014/main" id="{9493536F-70AD-373D-9AB7-F52EA2092652}"/>
                </a:ext>
              </a:extLst>
            </p:cNvPr>
            <p:cNvSpPr/>
            <p:nvPr/>
          </p:nvSpPr>
          <p:spPr>
            <a:xfrm>
              <a:off x="1343888" y="2064326"/>
              <a:ext cx="7176654" cy="1427018"/>
            </a:xfrm>
            <a:prstGeom prst="fram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603077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D9998-6F0C-5119-E1B8-70A4F53066D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A039555-60BE-254B-C3CA-531F686789FE}"/>
              </a:ext>
            </a:extLst>
          </p:cNvPr>
          <p:cNvSpPr/>
          <p:nvPr/>
        </p:nvSpPr>
        <p:spPr>
          <a:xfrm>
            <a:off x="396240" y="1757680"/>
            <a:ext cx="1168400" cy="762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D9CEBCB-6E18-4ED5-6AEB-1868D52A989B}"/>
              </a:ext>
            </a:extLst>
          </p:cNvPr>
          <p:cNvSpPr/>
          <p:nvPr/>
        </p:nvSpPr>
        <p:spPr>
          <a:xfrm>
            <a:off x="961940" y="5283200"/>
            <a:ext cx="2431500" cy="15748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up of a document&#10;&#10;Description automatically generated">
            <a:extLst>
              <a:ext uri="{FF2B5EF4-FFF2-40B4-BE49-F238E27FC236}">
                <a16:creationId xmlns:a16="http://schemas.microsoft.com/office/drawing/2014/main" id="{CFE4585A-59CA-A34D-D5AD-1F9BF2C49824}"/>
              </a:ext>
            </a:extLst>
          </p:cNvPr>
          <p:cNvPicPr>
            <a:picLocks noChangeAspect="1"/>
          </p:cNvPicPr>
          <p:nvPr/>
        </p:nvPicPr>
        <p:blipFill>
          <a:blip r:embed="rId3"/>
          <a:stretch>
            <a:fillRect/>
          </a:stretch>
        </p:blipFill>
        <p:spPr>
          <a:xfrm>
            <a:off x="554709" y="1383449"/>
            <a:ext cx="5710183" cy="4379306"/>
          </a:xfrm>
          <a:prstGeom prst="rect">
            <a:avLst/>
          </a:prstGeom>
          <a:ln>
            <a:solidFill>
              <a:schemeClr val="accent5">
                <a:lumMod val="40000"/>
                <a:lumOff val="60000"/>
              </a:schemeClr>
            </a:solidFill>
          </a:ln>
        </p:spPr>
      </p:pic>
      <p:pic>
        <p:nvPicPr>
          <p:cNvPr id="4" name="Picture 3" descr="A screenshot of a scientific survey&#10;&#10;Description automatically generated">
            <a:extLst>
              <a:ext uri="{FF2B5EF4-FFF2-40B4-BE49-F238E27FC236}">
                <a16:creationId xmlns:a16="http://schemas.microsoft.com/office/drawing/2014/main" id="{4527D6FC-45AE-1CD5-4D48-4DC3BAEB1E5A}"/>
              </a:ext>
            </a:extLst>
          </p:cNvPr>
          <p:cNvPicPr>
            <a:picLocks noChangeAspect="1"/>
          </p:cNvPicPr>
          <p:nvPr/>
        </p:nvPicPr>
        <p:blipFill>
          <a:blip r:embed="rId4"/>
          <a:stretch>
            <a:fillRect/>
          </a:stretch>
        </p:blipFill>
        <p:spPr>
          <a:xfrm>
            <a:off x="6096000" y="427562"/>
            <a:ext cx="5710183" cy="4867841"/>
          </a:xfrm>
          <a:prstGeom prst="rect">
            <a:avLst/>
          </a:prstGeom>
          <a:ln>
            <a:solidFill>
              <a:schemeClr val="accent5">
                <a:lumMod val="40000"/>
                <a:lumOff val="60000"/>
              </a:schemeClr>
            </a:solidFill>
          </a:ln>
        </p:spPr>
      </p:pic>
    </p:spTree>
    <p:extLst>
      <p:ext uri="{BB962C8B-B14F-4D97-AF65-F5344CB8AC3E}">
        <p14:creationId xmlns:p14="http://schemas.microsoft.com/office/powerpoint/2010/main" val="2202763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C18A5EB-ED75-3D17-C219-1556A4A0BC8A}"/>
              </a:ext>
            </a:extLst>
          </p:cNvPr>
          <p:cNvSpPr txBox="1">
            <a:spLocks/>
          </p:cNvSpPr>
          <p:nvPr/>
        </p:nvSpPr>
        <p:spPr>
          <a:xfrm>
            <a:off x="451262" y="-249818"/>
            <a:ext cx="11740738" cy="1593507"/>
          </a:xfrm>
          <a:prstGeom prst="rect">
            <a:avLst/>
          </a:prstGeom>
        </p:spPr>
        <p:txBody>
          <a:bodyPr vert="horz" lIns="0" tIns="0" rIns="0" bIns="0" rtlCol="0" anchor="b" anchorCtr="0">
            <a:noAutofit/>
          </a:bodyPr>
          <a:lstStyle>
            <a:lvl1pPr algn="l" defTabSz="914400" rtl="0" eaLnBrk="1" latinLnBrk="0" hangingPunct="1">
              <a:lnSpc>
                <a:spcPct val="80000"/>
              </a:lnSpc>
              <a:spcBef>
                <a:spcPct val="0"/>
              </a:spcBef>
              <a:buNone/>
              <a:defRPr sz="4400" b="1" i="0" kern="1200" spc="50" baseline="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endParaRPr kumimoji="0" lang="en-US" sz="4000" b="1" i="0" u="none" strike="noStrike" kern="1200" cap="none" spc="50" normalizeH="0" baseline="0" noProof="0" dirty="0">
              <a:ln>
                <a:noFill/>
              </a:ln>
              <a:solidFill>
                <a:srgbClr val="2D617B"/>
              </a:solidFill>
              <a:effectLst/>
              <a:uLnTx/>
              <a:uFillTx/>
              <a:latin typeface="Merriweather"/>
              <a:ea typeface="+mj-ea"/>
              <a:cs typeface="+mj-cs"/>
            </a:endParaRPr>
          </a:p>
        </p:txBody>
      </p:sp>
      <p:sp>
        <p:nvSpPr>
          <p:cNvPr id="8" name="Title 7">
            <a:extLst>
              <a:ext uri="{FF2B5EF4-FFF2-40B4-BE49-F238E27FC236}">
                <a16:creationId xmlns:a16="http://schemas.microsoft.com/office/drawing/2014/main" id="{BA4E82C7-C953-E9EA-746C-7DBB953D53B5}"/>
              </a:ext>
            </a:extLst>
          </p:cNvPr>
          <p:cNvSpPr>
            <a:spLocks noGrp="1"/>
          </p:cNvSpPr>
          <p:nvPr>
            <p:ph type="title"/>
          </p:nvPr>
        </p:nvSpPr>
        <p:spPr/>
        <p:txBody>
          <a:bodyPr/>
          <a:lstStyle/>
          <a:p>
            <a:r>
              <a:rPr lang="en-US" dirty="0">
                <a:solidFill>
                  <a:schemeClr val="tx2"/>
                </a:solidFill>
              </a:rPr>
              <a:t>EPPP Blueprint</a:t>
            </a:r>
          </a:p>
        </p:txBody>
      </p:sp>
      <p:sp>
        <p:nvSpPr>
          <p:cNvPr id="4" name="Footer Placeholder 3">
            <a:extLst>
              <a:ext uri="{FF2B5EF4-FFF2-40B4-BE49-F238E27FC236}">
                <a16:creationId xmlns:a16="http://schemas.microsoft.com/office/drawing/2014/main" id="{D1A329E5-7461-6EF4-6920-2F5E2EFF920A}"/>
              </a:ext>
            </a:extLst>
          </p:cNvPr>
          <p:cNvSpPr>
            <a:spLocks noGrp="1"/>
          </p:cNvSpPr>
          <p:nvPr>
            <p:ph type="ftr" sz="quarter" idx="4294967295"/>
          </p:nvPr>
        </p:nvSpPr>
        <p:spPr>
          <a:xfrm>
            <a:off x="3842795" y="6391849"/>
            <a:ext cx="4114800" cy="365125"/>
          </a:xfrm>
        </p:spPr>
        <p:txBody>
          <a:bodyPr/>
          <a:lstStyle/>
          <a:p>
            <a:r>
              <a:rPr lang="en-US" dirty="0"/>
              <a:t>ASPPB | EPPP Virtual Town Hall Meeting</a:t>
            </a:r>
          </a:p>
        </p:txBody>
      </p:sp>
      <p:sp>
        <p:nvSpPr>
          <p:cNvPr id="5" name="Slide Number Placeholder 4">
            <a:extLst>
              <a:ext uri="{FF2B5EF4-FFF2-40B4-BE49-F238E27FC236}">
                <a16:creationId xmlns:a16="http://schemas.microsoft.com/office/drawing/2014/main" id="{FAB73160-FB24-D8EF-FD6F-9D56672E9378}"/>
              </a:ext>
            </a:extLst>
          </p:cNvPr>
          <p:cNvSpPr>
            <a:spLocks noGrp="1"/>
          </p:cNvSpPr>
          <p:nvPr>
            <p:ph type="sldNum" sz="quarter" idx="4294967295"/>
          </p:nvPr>
        </p:nvSpPr>
        <p:spPr>
          <a:xfrm>
            <a:off x="0" y="0"/>
            <a:ext cx="0" cy="0"/>
          </a:xfrm>
        </p:spPr>
        <p:txBody>
          <a:bodyPr/>
          <a:lstStyle/>
          <a:p>
            <a:fld id="{7EC3723A-019D-2C48-B36B-E4BF3F4F8792}" type="slidenum">
              <a:rPr lang="en-US" smtClean="0"/>
              <a:t>24</a:t>
            </a:fld>
            <a:endParaRPr lang="en-US" dirty="0"/>
          </a:p>
        </p:txBody>
      </p:sp>
      <p:sp>
        <p:nvSpPr>
          <p:cNvPr id="6" name="Content Placeholder 2">
            <a:extLst>
              <a:ext uri="{FF2B5EF4-FFF2-40B4-BE49-F238E27FC236}">
                <a16:creationId xmlns:a16="http://schemas.microsoft.com/office/drawing/2014/main" id="{8F4ABB49-8CF8-F967-8864-86215B3A35A6}"/>
              </a:ext>
            </a:extLst>
          </p:cNvPr>
          <p:cNvSpPr txBox="1">
            <a:spLocks/>
          </p:cNvSpPr>
          <p:nvPr/>
        </p:nvSpPr>
        <p:spPr>
          <a:xfrm>
            <a:off x="1886447" y="1783080"/>
            <a:ext cx="7599680" cy="4238237"/>
          </a:xfrm>
          <a:prstGeom prst="rect">
            <a:avLst/>
          </a:prstGeom>
        </p:spPr>
        <p:txBody>
          <a:bodyPr vert="horz" lIns="0" tIns="228600" rIns="0" bIns="0" rtlCol="0">
            <a:noAutofit/>
          </a:bodyPr>
          <a:lstStyle>
            <a:lvl1pPr marL="283464" indent="-283464" algn="l" defTabSz="914400" rtl="0" eaLnBrk="1" latinLnBrk="0" hangingPunct="1">
              <a:lnSpc>
                <a:spcPct val="80000"/>
              </a:lnSpc>
              <a:spcBef>
                <a:spcPts val="2200"/>
              </a:spcBef>
              <a:buFont typeface="Arial" panose="020B0604020202020204" pitchFamily="34" charset="0"/>
              <a:buChar char="•"/>
              <a:defRPr lang="en-US" sz="2400" b="1" i="0" kern="1200" dirty="0">
                <a:solidFill>
                  <a:schemeClr val="bg1"/>
                </a:solidFill>
                <a:latin typeface="+mn-lt"/>
                <a:ea typeface="+mn-ea"/>
                <a:cs typeface="+mn-cs"/>
              </a:defRPr>
            </a:lvl1pPr>
            <a:lvl2pPr marL="685800" indent="-283464" algn="l" defTabSz="914400" rtl="0" eaLnBrk="1" latinLnBrk="0" hangingPunct="1">
              <a:lnSpc>
                <a:spcPct val="90000"/>
              </a:lnSpc>
              <a:spcBef>
                <a:spcPts val="600"/>
              </a:spcBef>
              <a:buFont typeface="Arial" panose="020B0604020202020204" pitchFamily="34" charset="0"/>
              <a:buChar char="•"/>
              <a:defRPr sz="2000" b="0" i="0" kern="1200">
                <a:solidFill>
                  <a:schemeClr val="bg1"/>
                </a:solidFill>
                <a:latin typeface="+mn-lt"/>
                <a:ea typeface="+mn-ea"/>
                <a:cs typeface="+mn-cs"/>
              </a:defRPr>
            </a:lvl2pPr>
            <a:lvl3pPr marL="114300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4pPr>
            <a:lvl5pPr marL="205740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800"/>
              </a:lnSpc>
              <a:spcBef>
                <a:spcPts val="1200"/>
              </a:spcBef>
              <a:buNone/>
              <a:defRPr/>
            </a:pPr>
            <a:endParaRPr lang="en-CA" b="0" dirty="0">
              <a:solidFill>
                <a:srgbClr val="44546A"/>
              </a:solidFill>
              <a:ea typeface="Roboto" panose="02000000000000000000" pitchFamily="2" charset="0"/>
            </a:endParaRPr>
          </a:p>
          <a:p>
            <a:pPr>
              <a:lnSpc>
                <a:spcPts val="2800"/>
              </a:lnSpc>
              <a:spcBef>
                <a:spcPts val="1200"/>
              </a:spcBef>
              <a:defRPr/>
            </a:pPr>
            <a:r>
              <a:rPr lang="en-CA" b="0" dirty="0">
                <a:solidFill>
                  <a:srgbClr val="44546A"/>
                </a:solidFill>
                <a:ea typeface="Roboto" panose="02000000000000000000" pitchFamily="2" charset="0"/>
              </a:rPr>
              <a:t>Item writers write to these statements</a:t>
            </a:r>
          </a:p>
          <a:p>
            <a:pPr>
              <a:lnSpc>
                <a:spcPts val="2800"/>
              </a:lnSpc>
              <a:spcBef>
                <a:spcPts val="1200"/>
              </a:spcBef>
              <a:defRPr/>
            </a:pPr>
            <a:r>
              <a:rPr lang="en-CA" b="0" dirty="0">
                <a:solidFill>
                  <a:srgbClr val="44546A"/>
                </a:solidFill>
                <a:ea typeface="Roboto" panose="02000000000000000000" pitchFamily="2" charset="0"/>
              </a:rPr>
              <a:t>Determined by practicing psychologists’ ratings of frequency and importance</a:t>
            </a:r>
          </a:p>
          <a:p>
            <a:pPr>
              <a:lnSpc>
                <a:spcPts val="2800"/>
              </a:lnSpc>
              <a:spcBef>
                <a:spcPts val="1200"/>
              </a:spcBef>
              <a:defRPr/>
            </a:pPr>
            <a:r>
              <a:rPr lang="en-CA" b="0" dirty="0">
                <a:solidFill>
                  <a:srgbClr val="44546A"/>
                </a:solidFill>
                <a:ea typeface="Roboto" panose="02000000000000000000" pitchFamily="2" charset="0"/>
              </a:rPr>
              <a:t>Whenever the blueprint changes, it is published at least least </a:t>
            </a:r>
            <a:r>
              <a:rPr lang="en-CA" dirty="0">
                <a:solidFill>
                  <a:srgbClr val="44546A"/>
                </a:solidFill>
                <a:ea typeface="Roboto" panose="02000000000000000000" pitchFamily="2" charset="0"/>
              </a:rPr>
              <a:t>a year in advance.</a:t>
            </a:r>
          </a:p>
          <a:p>
            <a:pPr lvl="1">
              <a:lnSpc>
                <a:spcPts val="2800"/>
              </a:lnSpc>
              <a:spcBef>
                <a:spcPts val="0"/>
              </a:spcBef>
              <a:defRPr/>
            </a:pPr>
            <a:r>
              <a:rPr lang="en-CA" b="0" dirty="0">
                <a:solidFill>
                  <a:srgbClr val="44546A"/>
                </a:solidFill>
                <a:ea typeface="Roboto" panose="02000000000000000000" pitchFamily="2" charset="0"/>
              </a:rPr>
              <a:t>the </a:t>
            </a:r>
            <a:r>
              <a:rPr lang="en-CA" dirty="0">
                <a:solidFill>
                  <a:srgbClr val="44546A"/>
                </a:solidFill>
                <a:ea typeface="Roboto" panose="02000000000000000000" pitchFamily="2" charset="0"/>
              </a:rPr>
              <a:t>exact</a:t>
            </a:r>
            <a:r>
              <a:rPr lang="en-CA" b="0" dirty="0">
                <a:solidFill>
                  <a:srgbClr val="44546A"/>
                </a:solidFill>
                <a:ea typeface="Roboto" panose="02000000000000000000" pitchFamily="2" charset="0"/>
              </a:rPr>
              <a:t> Content Domains and their relative weightings</a:t>
            </a:r>
            <a:endParaRPr lang="en-CA" dirty="0">
              <a:solidFill>
                <a:srgbClr val="44546A"/>
              </a:solidFill>
              <a:ea typeface="Roboto" panose="02000000000000000000" pitchFamily="2" charset="0"/>
            </a:endParaRPr>
          </a:p>
          <a:p>
            <a:pPr lvl="1">
              <a:lnSpc>
                <a:spcPts val="2800"/>
              </a:lnSpc>
              <a:spcBef>
                <a:spcPts val="0"/>
              </a:spcBef>
              <a:defRPr/>
            </a:pPr>
            <a:r>
              <a:rPr lang="en-CA" b="0" dirty="0">
                <a:solidFill>
                  <a:srgbClr val="44546A"/>
                </a:solidFill>
                <a:ea typeface="Roboto" panose="02000000000000000000" pitchFamily="2" charset="0"/>
              </a:rPr>
              <a:t>the Competencies within a domain</a:t>
            </a:r>
            <a:endParaRPr lang="en-CA" dirty="0">
              <a:solidFill>
                <a:srgbClr val="44546A"/>
              </a:solidFill>
              <a:ea typeface="Roboto" panose="02000000000000000000" pitchFamily="2" charset="0"/>
            </a:endParaRPr>
          </a:p>
          <a:p>
            <a:pPr lvl="1">
              <a:lnSpc>
                <a:spcPts val="2800"/>
              </a:lnSpc>
              <a:spcBef>
                <a:spcPts val="0"/>
              </a:spcBef>
              <a:defRPr/>
            </a:pPr>
            <a:r>
              <a:rPr lang="en-CA" b="0" dirty="0">
                <a:solidFill>
                  <a:srgbClr val="44546A"/>
                </a:solidFill>
                <a:ea typeface="Roboto" panose="02000000000000000000" pitchFamily="2" charset="0"/>
              </a:rPr>
              <a:t>the Knowledge and Skills within each Competency</a:t>
            </a:r>
            <a:endParaRPr lang="en-CA" dirty="0">
              <a:solidFill>
                <a:srgbClr val="44546A"/>
              </a:solidFill>
              <a:ea typeface="Roboto" panose="02000000000000000000" pitchFamily="2" charset="0"/>
            </a:endParaRPr>
          </a:p>
          <a:p>
            <a:pPr>
              <a:lnSpc>
                <a:spcPts val="2800"/>
              </a:lnSpc>
              <a:spcBef>
                <a:spcPts val="600"/>
              </a:spcBef>
              <a:defRPr/>
            </a:pPr>
            <a:endParaRPr lang="en-CA" dirty="0">
              <a:solidFill>
                <a:srgbClr val="44546A"/>
              </a:solidFill>
              <a:ea typeface="Roboto" panose="02000000000000000000" pitchFamily="2" charset="0"/>
            </a:endParaRPr>
          </a:p>
        </p:txBody>
      </p:sp>
    </p:spTree>
    <p:extLst>
      <p:ext uri="{BB962C8B-B14F-4D97-AF65-F5344CB8AC3E}">
        <p14:creationId xmlns:p14="http://schemas.microsoft.com/office/powerpoint/2010/main" val="3605461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69B8B2-96FD-4391-ED68-1B2418322357}"/>
              </a:ext>
            </a:extLst>
          </p:cNvPr>
          <p:cNvSpPr>
            <a:spLocks noGrp="1"/>
          </p:cNvSpPr>
          <p:nvPr>
            <p:ph type="ctrTitle"/>
          </p:nvPr>
        </p:nvSpPr>
        <p:spPr>
          <a:xfrm>
            <a:off x="594359" y="256140"/>
            <a:ext cx="8366761" cy="3336146"/>
          </a:xfrm>
        </p:spPr>
        <p:txBody>
          <a:bodyPr/>
          <a:lstStyle/>
          <a:p>
            <a:pPr>
              <a:lnSpc>
                <a:spcPts val="5500"/>
              </a:lnSpc>
            </a:pPr>
            <a:r>
              <a:rPr lang="en-US" dirty="0">
                <a:solidFill>
                  <a:schemeClr val="tx2"/>
                </a:solidFill>
              </a:rPr>
              <a:t>Progress Updates</a:t>
            </a:r>
            <a:br>
              <a:rPr lang="en-US" dirty="0"/>
            </a:br>
            <a:r>
              <a:rPr lang="en-US" sz="3200" b="0" i="1" dirty="0">
                <a:solidFill>
                  <a:schemeClr val="tx2"/>
                </a:solidFill>
                <a:latin typeface="Roboto" panose="02000000000000000000" pitchFamily="2" charset="0"/>
                <a:ea typeface="Roboto" panose="02000000000000000000" pitchFamily="2" charset="0"/>
              </a:rPr>
              <a:t>on Developing an Integrated Exam </a:t>
            </a:r>
          </a:p>
        </p:txBody>
      </p:sp>
      <p:sp>
        <p:nvSpPr>
          <p:cNvPr id="5" name="Text Placeholder 4">
            <a:extLst>
              <a:ext uri="{FF2B5EF4-FFF2-40B4-BE49-F238E27FC236}">
                <a16:creationId xmlns:a16="http://schemas.microsoft.com/office/drawing/2014/main" id="{CAFB8E85-F771-D265-714C-DCECC4A9DB78}"/>
              </a:ext>
            </a:extLst>
          </p:cNvPr>
          <p:cNvSpPr>
            <a:spLocks noGrp="1"/>
          </p:cNvSpPr>
          <p:nvPr>
            <p:ph type="body" sz="quarter" idx="11"/>
          </p:nvPr>
        </p:nvSpPr>
        <p:spPr>
          <a:xfrm>
            <a:off x="614679" y="4324580"/>
            <a:ext cx="7970907" cy="1645920"/>
          </a:xfrm>
        </p:spPr>
        <p:txBody>
          <a:bodyPr/>
          <a:lstStyle/>
          <a:p>
            <a:r>
              <a:rPr lang="en-US" b="0" dirty="0">
                <a:solidFill>
                  <a:schemeClr val="bg2"/>
                </a:solidFill>
              </a:rPr>
              <a:t>Hao Song, PhD, ICE-CCP </a:t>
            </a:r>
          </a:p>
          <a:p>
            <a:r>
              <a:rPr lang="en-US" sz="2000" b="0" dirty="0">
                <a:solidFill>
                  <a:schemeClr val="bg2"/>
                </a:solidFill>
              </a:rPr>
              <a:t>Co-Chair, EPPP Collaborative Implementation Task Force</a:t>
            </a:r>
          </a:p>
          <a:p>
            <a:r>
              <a:rPr lang="en-US" sz="2000" b="0" dirty="0">
                <a:solidFill>
                  <a:schemeClr val="bg2"/>
                </a:solidFill>
              </a:rPr>
              <a:t>Associate Executive Officer of Examination Services, ASPPB</a:t>
            </a:r>
            <a:endParaRPr lang="en-US" b="0" dirty="0">
              <a:solidFill>
                <a:schemeClr val="bg2"/>
              </a:solidFill>
            </a:endParaRPr>
          </a:p>
        </p:txBody>
      </p:sp>
    </p:spTree>
    <p:extLst>
      <p:ext uri="{BB962C8B-B14F-4D97-AF65-F5344CB8AC3E}">
        <p14:creationId xmlns:p14="http://schemas.microsoft.com/office/powerpoint/2010/main" val="915215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D20B2-AA50-93A7-8C6F-987329DDB867}"/>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BB4FFE7-6A8F-2901-F848-1B2DB2593330}"/>
              </a:ext>
            </a:extLst>
          </p:cNvPr>
          <p:cNvSpPr/>
          <p:nvPr/>
        </p:nvSpPr>
        <p:spPr>
          <a:xfrm>
            <a:off x="707367" y="1871933"/>
            <a:ext cx="2560320" cy="1737360"/>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E2841">
                    <a:lumMod val="50000"/>
                    <a:lumOff val="50000"/>
                  </a:srgbClr>
                </a:solidFill>
                <a:effectLst/>
                <a:uLnTx/>
                <a:uFillTx/>
                <a:latin typeface="Calibri" panose="020F0502020204030204" pitchFamily="34" charset="0"/>
                <a:ea typeface="Calibri" panose="020F0502020204030204" pitchFamily="34" charset="0"/>
                <a:cs typeface="Calibri" panose="020F0502020204030204" pitchFamily="34" charset="0"/>
              </a:rPr>
              <a:t>Job Task Analysis for Establishing  Specifications for the integrated EPPP</a:t>
            </a:r>
          </a:p>
        </p:txBody>
      </p:sp>
      <p:sp>
        <p:nvSpPr>
          <p:cNvPr id="3" name="Rectangle: Rounded Corners 2">
            <a:extLst>
              <a:ext uri="{FF2B5EF4-FFF2-40B4-BE49-F238E27FC236}">
                <a16:creationId xmlns:a16="http://schemas.microsoft.com/office/drawing/2014/main" id="{BA07CC38-0255-7CF1-877C-EF42138EE12D}"/>
              </a:ext>
            </a:extLst>
          </p:cNvPr>
          <p:cNvSpPr/>
          <p:nvPr/>
        </p:nvSpPr>
        <p:spPr>
          <a:xfrm>
            <a:off x="767750" y="3960325"/>
            <a:ext cx="2560320" cy="1737360"/>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E2841">
                    <a:lumMod val="50000"/>
                    <a:lumOff val="50000"/>
                  </a:srgbClr>
                </a:solidFill>
                <a:effectLst/>
                <a:uLnTx/>
                <a:uFillTx/>
                <a:latin typeface="Calibri" panose="020F0502020204030204" pitchFamily="34" charset="0"/>
                <a:ea typeface="Calibri" panose="020F0502020204030204" pitchFamily="34" charset="0"/>
                <a:cs typeface="Calibri" panose="020F0502020204030204" pitchFamily="34" charset="0"/>
              </a:rPr>
              <a:t>Formation and meetings of the EPPP Collaborative Implementation Task Force (CITF);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E2841">
                    <a:lumMod val="50000"/>
                    <a:lumOff val="50000"/>
                  </a:srgbClr>
                </a:solidFill>
                <a:effectLst/>
                <a:uLnTx/>
                <a:uFillTx/>
                <a:latin typeface="Calibri" panose="020F0502020204030204" pitchFamily="34" charset="0"/>
                <a:ea typeface="Calibri" panose="020F0502020204030204" pitchFamily="34" charset="0"/>
                <a:cs typeface="Calibri" panose="020F0502020204030204" pitchFamily="34" charset="0"/>
              </a:rPr>
              <a:t>Quarterly Town Hall Meetings</a:t>
            </a:r>
          </a:p>
        </p:txBody>
      </p:sp>
      <p:sp>
        <p:nvSpPr>
          <p:cNvPr id="6" name="Rectangle: Rounded Corners 5">
            <a:extLst>
              <a:ext uri="{FF2B5EF4-FFF2-40B4-BE49-F238E27FC236}">
                <a16:creationId xmlns:a16="http://schemas.microsoft.com/office/drawing/2014/main" id="{1EDB24BD-B1A0-77CC-4731-B5937F922EBD}"/>
              </a:ext>
            </a:extLst>
          </p:cNvPr>
          <p:cNvSpPr/>
          <p:nvPr/>
        </p:nvSpPr>
        <p:spPr>
          <a:xfrm>
            <a:off x="3413184" y="1871933"/>
            <a:ext cx="2560320" cy="1737360"/>
          </a:xfrm>
          <a:prstGeom prst="round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E2841">
                    <a:lumMod val="50000"/>
                    <a:lumOff val="50000"/>
                  </a:srgbClr>
                </a:solidFill>
                <a:effectLst/>
                <a:uLnTx/>
                <a:uFillTx/>
                <a:latin typeface="Calibri" panose="020F0502020204030204" pitchFamily="34" charset="0"/>
                <a:ea typeface="Calibri" panose="020F0502020204030204" pitchFamily="34" charset="0"/>
                <a:cs typeface="Calibri" panose="020F0502020204030204" pitchFamily="34" charset="0"/>
              </a:rPr>
              <a:t>Publication of the Integrated EPPP Blueprint; Development and Classification of Exam Items</a:t>
            </a:r>
          </a:p>
        </p:txBody>
      </p:sp>
      <p:sp>
        <p:nvSpPr>
          <p:cNvPr id="8" name="Rectangle: Rounded Corners 7">
            <a:extLst>
              <a:ext uri="{FF2B5EF4-FFF2-40B4-BE49-F238E27FC236}">
                <a16:creationId xmlns:a16="http://schemas.microsoft.com/office/drawing/2014/main" id="{B54A5B1A-3294-AFD6-E6DB-B047F7F0254D}"/>
              </a:ext>
            </a:extLst>
          </p:cNvPr>
          <p:cNvSpPr/>
          <p:nvPr/>
        </p:nvSpPr>
        <p:spPr>
          <a:xfrm>
            <a:off x="6152071" y="1847607"/>
            <a:ext cx="2560320" cy="1737360"/>
          </a:xfrm>
          <a:prstGeom prst="roundRect">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ptos" panose="02110004020202020204"/>
                <a:ea typeface="+mn-ea"/>
                <a:cs typeface="+mn-cs"/>
              </a:rPr>
              <a:t>Beta Testing  and Setting Passing Standards of the integrated EPPP</a:t>
            </a:r>
          </a:p>
        </p:txBody>
      </p:sp>
      <p:sp>
        <p:nvSpPr>
          <p:cNvPr id="16" name="Rectangle: Rounded Corners 15">
            <a:extLst>
              <a:ext uri="{FF2B5EF4-FFF2-40B4-BE49-F238E27FC236}">
                <a16:creationId xmlns:a16="http://schemas.microsoft.com/office/drawing/2014/main" id="{08B36B58-486F-CE3D-B3E0-7644344D3DD6}"/>
              </a:ext>
            </a:extLst>
          </p:cNvPr>
          <p:cNvSpPr/>
          <p:nvPr/>
        </p:nvSpPr>
        <p:spPr>
          <a:xfrm>
            <a:off x="3447688" y="3960324"/>
            <a:ext cx="2560320" cy="1737360"/>
          </a:xfrm>
          <a:prstGeom prst="round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E2841">
                    <a:lumMod val="50000"/>
                    <a:lumOff val="50000"/>
                  </a:srgbClr>
                </a:solidFill>
                <a:effectLst/>
                <a:uLnTx/>
                <a:uFillTx/>
                <a:latin typeface="Calibri" panose="020F0502020204030204" pitchFamily="34" charset="0"/>
                <a:ea typeface="Calibri" panose="020F0502020204030204" pitchFamily="34" charset="0"/>
                <a:cs typeface="Calibri" panose="020F0502020204030204" pitchFamily="34" charset="0"/>
              </a:rPr>
              <a:t>Communicate with Regulatory Authorities, Education and Training Community about the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0E2841">
                    <a:lumMod val="50000"/>
                    <a:lumOff val="50000"/>
                  </a:srgbClr>
                </a:solidFill>
                <a:effectLst/>
                <a:uLnTx/>
                <a:uFillTx/>
                <a:latin typeface="Calibri" panose="020F0502020204030204" pitchFamily="34" charset="0"/>
                <a:ea typeface="Calibri" panose="020F0502020204030204" pitchFamily="34" charset="0"/>
                <a:cs typeface="Calibri" panose="020F0502020204030204" pitchFamily="34" charset="0"/>
              </a:rPr>
              <a:t>integrated</a:t>
            </a:r>
            <a:r>
              <a:rPr kumimoji="0" lang="en-US" sz="1600" b="1" i="0" u="none" strike="noStrike" kern="1200" cap="none" spc="0" normalizeH="0" baseline="0" noProof="0" dirty="0">
                <a:ln>
                  <a:noFill/>
                </a:ln>
                <a:solidFill>
                  <a:srgbClr val="0E2841">
                    <a:lumMod val="50000"/>
                    <a:lumOff val="50000"/>
                  </a:srgbClr>
                </a:solidFill>
                <a:effectLst/>
                <a:uLnTx/>
                <a:uFillTx/>
                <a:latin typeface="Calibri" panose="020F0502020204030204" pitchFamily="34" charset="0"/>
                <a:ea typeface="Calibri" panose="020F0502020204030204" pitchFamily="34" charset="0"/>
                <a:cs typeface="Calibri" panose="020F0502020204030204" pitchFamily="34" charset="0"/>
              </a:rPr>
              <a:t> EPPP</a:t>
            </a:r>
          </a:p>
        </p:txBody>
      </p:sp>
      <p:sp>
        <p:nvSpPr>
          <p:cNvPr id="17" name="Rectangle: Rounded Corners 16">
            <a:extLst>
              <a:ext uri="{FF2B5EF4-FFF2-40B4-BE49-F238E27FC236}">
                <a16:creationId xmlns:a16="http://schemas.microsoft.com/office/drawing/2014/main" id="{6CFC9045-1236-58E9-8C80-DAF0843A1DF3}"/>
              </a:ext>
            </a:extLst>
          </p:cNvPr>
          <p:cNvSpPr/>
          <p:nvPr/>
        </p:nvSpPr>
        <p:spPr>
          <a:xfrm>
            <a:off x="6152071" y="3944793"/>
            <a:ext cx="2560320" cy="1737360"/>
          </a:xfrm>
          <a:prstGeom prst="roundRect">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ptos" panose="02110004020202020204"/>
                <a:ea typeface="+mn-ea"/>
                <a:cs typeface="+mn-cs"/>
              </a:rPr>
              <a:t>Recruitment of P</a:t>
            </a:r>
            <a:r>
              <a:rPr kumimoji="0" lang="en-US" sz="1600" b="1" i="0" u="none" strike="noStrike" kern="1200" cap="none" spc="0" normalizeH="0" baseline="0" noProof="0" dirty="0" err="1">
                <a:ln>
                  <a:noFill/>
                </a:ln>
                <a:solidFill>
                  <a:prstClr val="white"/>
                </a:solidFill>
                <a:effectLst/>
                <a:uLnTx/>
                <a:uFillTx/>
                <a:latin typeface="Aptos" panose="02110004020202020204"/>
                <a:ea typeface="+mn-ea"/>
                <a:cs typeface="+mn-cs"/>
              </a:rPr>
              <a:t>articipants</a:t>
            </a:r>
            <a:r>
              <a:rPr kumimoji="0" lang="en-US" sz="1600" b="1" i="0" u="none" strike="noStrike" kern="1200" cap="none" spc="0" normalizeH="0" baseline="0" noProof="0" dirty="0">
                <a:ln>
                  <a:noFill/>
                </a:ln>
                <a:solidFill>
                  <a:prstClr val="white"/>
                </a:solidFill>
                <a:effectLst/>
                <a:uLnTx/>
                <a:uFillTx/>
                <a:latin typeface="Aptos" panose="02110004020202020204"/>
                <a:ea typeface="+mn-ea"/>
                <a:cs typeface="+mn-cs"/>
              </a:rPr>
              <a:t>; Continued Communication and </a:t>
            </a:r>
            <a:r>
              <a:rPr kumimoji="0" lang="en-US" sz="1600" b="1" i="0" u="none" strike="noStrike" kern="1200" cap="none" spc="0" normalizeH="0" baseline="0" noProof="0" dirty="0" err="1">
                <a:ln>
                  <a:noFill/>
                </a:ln>
                <a:solidFill>
                  <a:prstClr val="white"/>
                </a:solidFill>
                <a:effectLst/>
                <a:uLnTx/>
                <a:uFillTx/>
                <a:latin typeface="Aptos" panose="02110004020202020204"/>
                <a:ea typeface="+mn-ea"/>
                <a:cs typeface="+mn-cs"/>
              </a:rPr>
              <a:t>UserX</a:t>
            </a:r>
            <a:r>
              <a:rPr kumimoji="0" lang="en-US" sz="1600" b="1" i="0" u="none" strike="noStrike" kern="1200" cap="none" spc="0" normalizeH="0" baseline="0" noProof="0" dirty="0">
                <a:ln>
                  <a:noFill/>
                </a:ln>
                <a:solidFill>
                  <a:prstClr val="white"/>
                </a:solidFill>
                <a:effectLst/>
                <a:uLnTx/>
                <a:uFillTx/>
                <a:latin typeface="Aptos" panose="02110004020202020204"/>
                <a:ea typeface="+mn-ea"/>
                <a:cs typeface="+mn-cs"/>
              </a:rPr>
              <a:t> </a:t>
            </a:r>
          </a:p>
        </p:txBody>
      </p:sp>
      <p:sp>
        <p:nvSpPr>
          <p:cNvPr id="18" name="Rectangle: Rounded Corners 17">
            <a:extLst>
              <a:ext uri="{FF2B5EF4-FFF2-40B4-BE49-F238E27FC236}">
                <a16:creationId xmlns:a16="http://schemas.microsoft.com/office/drawing/2014/main" id="{EDCEE82F-DED3-705D-FBA5-610B0160DDBF}"/>
              </a:ext>
            </a:extLst>
          </p:cNvPr>
          <p:cNvSpPr/>
          <p:nvPr/>
        </p:nvSpPr>
        <p:spPr>
          <a:xfrm>
            <a:off x="687238" y="1176981"/>
            <a:ext cx="8025153" cy="524205"/>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Current EPPP exams are continued in development, maintenance, and delivery until the integrated EPPP is  fully operational.</a:t>
            </a:r>
          </a:p>
        </p:txBody>
      </p:sp>
      <p:sp>
        <p:nvSpPr>
          <p:cNvPr id="20" name="Rectangle: Rounded Corners 19">
            <a:extLst>
              <a:ext uri="{FF2B5EF4-FFF2-40B4-BE49-F238E27FC236}">
                <a16:creationId xmlns:a16="http://schemas.microsoft.com/office/drawing/2014/main" id="{68396572-E4F1-7A0C-3A3F-CCCADAEE58D0}"/>
              </a:ext>
            </a:extLst>
          </p:cNvPr>
          <p:cNvSpPr/>
          <p:nvPr/>
        </p:nvSpPr>
        <p:spPr>
          <a:xfrm>
            <a:off x="8921152" y="2786334"/>
            <a:ext cx="2563481" cy="1682151"/>
          </a:xfrm>
          <a:prstGeom prst="roundRect">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Full Operation of the </a:t>
            </a:r>
            <a:r>
              <a:rPr kumimoji="0" lang="en-US" sz="2000" b="1" i="0" u="none" strike="noStrike" kern="1200" cap="none" spc="0" normalizeH="0" baseline="0" noProof="0" dirty="0" err="1">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integrated</a:t>
            </a:r>
            <a:r>
              <a:rPr kumimoji="0" lang="en-US" sz="20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EPPP</a:t>
            </a:r>
          </a:p>
        </p:txBody>
      </p:sp>
      <p:sp>
        <p:nvSpPr>
          <p:cNvPr id="13" name="Arrow: Up 12">
            <a:extLst>
              <a:ext uri="{FF2B5EF4-FFF2-40B4-BE49-F238E27FC236}">
                <a16:creationId xmlns:a16="http://schemas.microsoft.com/office/drawing/2014/main" id="{E3AADBB0-F853-84E0-0333-52E3C22B25B6}"/>
              </a:ext>
            </a:extLst>
          </p:cNvPr>
          <p:cNvSpPr/>
          <p:nvPr/>
        </p:nvSpPr>
        <p:spPr>
          <a:xfrm rot="3531111">
            <a:off x="8827159" y="4403993"/>
            <a:ext cx="340387" cy="566280"/>
          </a:xfrm>
          <a:prstGeom prst="upArrow">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Arrow: Up 13">
            <a:extLst>
              <a:ext uri="{FF2B5EF4-FFF2-40B4-BE49-F238E27FC236}">
                <a16:creationId xmlns:a16="http://schemas.microsoft.com/office/drawing/2014/main" id="{BEDCC8A2-2211-18E2-C626-36C1F3D18197}"/>
              </a:ext>
            </a:extLst>
          </p:cNvPr>
          <p:cNvSpPr/>
          <p:nvPr/>
        </p:nvSpPr>
        <p:spPr>
          <a:xfrm rot="6930110">
            <a:off x="8835699" y="2306280"/>
            <a:ext cx="340387" cy="566280"/>
          </a:xfrm>
          <a:prstGeom prst="upArrow">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Oval 4">
            <a:extLst>
              <a:ext uri="{FF2B5EF4-FFF2-40B4-BE49-F238E27FC236}">
                <a16:creationId xmlns:a16="http://schemas.microsoft.com/office/drawing/2014/main" id="{A566DEF4-29C8-96F6-FB4A-C03D14D06921}"/>
              </a:ext>
            </a:extLst>
          </p:cNvPr>
          <p:cNvSpPr/>
          <p:nvPr/>
        </p:nvSpPr>
        <p:spPr>
          <a:xfrm>
            <a:off x="310584" y="1429102"/>
            <a:ext cx="3227273" cy="2515691"/>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7" name="Picture 6">
            <a:extLst>
              <a:ext uri="{FF2B5EF4-FFF2-40B4-BE49-F238E27FC236}">
                <a16:creationId xmlns:a16="http://schemas.microsoft.com/office/drawing/2014/main" id="{9E1AA44E-F549-3B37-8028-00637770DC4A}"/>
              </a:ext>
            </a:extLst>
          </p:cNvPr>
          <p:cNvPicPr>
            <a:picLocks noChangeAspect="1"/>
          </p:cNvPicPr>
          <p:nvPr/>
        </p:nvPicPr>
        <p:blipFill>
          <a:blip r:embed="rId3"/>
          <a:stretch>
            <a:fillRect/>
          </a:stretch>
        </p:blipFill>
        <p:spPr>
          <a:xfrm>
            <a:off x="627197" y="440646"/>
            <a:ext cx="10857435" cy="568812"/>
          </a:xfrm>
          <a:prstGeom prst="rect">
            <a:avLst/>
          </a:prstGeom>
        </p:spPr>
      </p:pic>
      <p:pic>
        <p:nvPicPr>
          <p:cNvPr id="9" name="Picture 8">
            <a:extLst>
              <a:ext uri="{FF2B5EF4-FFF2-40B4-BE49-F238E27FC236}">
                <a16:creationId xmlns:a16="http://schemas.microsoft.com/office/drawing/2014/main" id="{1B58606C-B6C0-7A29-96EE-3534664E6899}"/>
              </a:ext>
            </a:extLst>
          </p:cNvPr>
          <p:cNvPicPr>
            <a:picLocks noChangeAspect="1"/>
          </p:cNvPicPr>
          <p:nvPr/>
        </p:nvPicPr>
        <p:blipFill>
          <a:blip r:embed="rId3"/>
          <a:stretch>
            <a:fillRect/>
          </a:stretch>
        </p:blipFill>
        <p:spPr>
          <a:xfrm>
            <a:off x="627198" y="6101797"/>
            <a:ext cx="10857434" cy="568812"/>
          </a:xfrm>
          <a:prstGeom prst="rect">
            <a:avLst/>
          </a:prstGeom>
        </p:spPr>
      </p:pic>
    </p:spTree>
    <p:extLst>
      <p:ext uri="{BB962C8B-B14F-4D97-AF65-F5344CB8AC3E}">
        <p14:creationId xmlns:p14="http://schemas.microsoft.com/office/powerpoint/2010/main" val="323523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C3C70-3B81-EC48-C4AE-E1256B3A7753}"/>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C419A620-A8B1-B6BA-56D8-B61E934501F1}"/>
              </a:ext>
            </a:extLst>
          </p:cNvPr>
          <p:cNvSpPr txBox="1">
            <a:spLocks/>
          </p:cNvSpPr>
          <p:nvPr/>
        </p:nvSpPr>
        <p:spPr>
          <a:xfrm>
            <a:off x="451262" y="-249818"/>
            <a:ext cx="11740738" cy="1593507"/>
          </a:xfrm>
          <a:prstGeom prst="rect">
            <a:avLst/>
          </a:prstGeom>
        </p:spPr>
        <p:txBody>
          <a:bodyPr vert="horz" lIns="0" tIns="0" rIns="0" bIns="0" rtlCol="0" anchor="b" anchorCtr="0">
            <a:noAutofit/>
          </a:bodyPr>
          <a:lstStyle>
            <a:lvl1pPr algn="l" defTabSz="914400" rtl="0" eaLnBrk="1" latinLnBrk="0" hangingPunct="1">
              <a:lnSpc>
                <a:spcPct val="80000"/>
              </a:lnSpc>
              <a:spcBef>
                <a:spcPct val="0"/>
              </a:spcBef>
              <a:buNone/>
              <a:defRPr sz="4400" b="1" i="0" kern="1200" spc="50" baseline="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endParaRPr kumimoji="0" lang="en-US" sz="4000" b="1" i="0" u="none" strike="noStrike" kern="1200" cap="none" spc="50" normalizeH="0" baseline="0" noProof="0" dirty="0">
              <a:ln>
                <a:noFill/>
              </a:ln>
              <a:solidFill>
                <a:srgbClr val="2D617B"/>
              </a:solidFill>
              <a:effectLst/>
              <a:uLnTx/>
              <a:uFillTx/>
              <a:latin typeface="Merriweather"/>
              <a:ea typeface="+mj-ea"/>
              <a:cs typeface="+mj-cs"/>
            </a:endParaRPr>
          </a:p>
        </p:txBody>
      </p:sp>
      <p:sp>
        <p:nvSpPr>
          <p:cNvPr id="8" name="Title 7">
            <a:extLst>
              <a:ext uri="{FF2B5EF4-FFF2-40B4-BE49-F238E27FC236}">
                <a16:creationId xmlns:a16="http://schemas.microsoft.com/office/drawing/2014/main" id="{845409ED-FAA7-D4A2-75E3-FEDB7CFCB6C7}"/>
              </a:ext>
            </a:extLst>
          </p:cNvPr>
          <p:cNvSpPr>
            <a:spLocks noGrp="1"/>
          </p:cNvSpPr>
          <p:nvPr>
            <p:ph type="title"/>
          </p:nvPr>
        </p:nvSpPr>
        <p:spPr>
          <a:xfrm>
            <a:off x="618490" y="607895"/>
            <a:ext cx="10873740" cy="1366696"/>
          </a:xfrm>
        </p:spPr>
        <p:txBody>
          <a:bodyPr/>
          <a:lstStyle/>
          <a:p>
            <a:r>
              <a:rPr lang="en-US" dirty="0">
                <a:solidFill>
                  <a:schemeClr val="tx2"/>
                </a:solidFill>
              </a:rPr>
              <a:t>EPPP Job Task Analysis</a:t>
            </a:r>
          </a:p>
        </p:txBody>
      </p:sp>
      <p:sp>
        <p:nvSpPr>
          <p:cNvPr id="4" name="Footer Placeholder 3">
            <a:extLst>
              <a:ext uri="{FF2B5EF4-FFF2-40B4-BE49-F238E27FC236}">
                <a16:creationId xmlns:a16="http://schemas.microsoft.com/office/drawing/2014/main" id="{22EA64B4-B4CA-F5C4-1B0B-ABE5C123271D}"/>
              </a:ext>
            </a:extLst>
          </p:cNvPr>
          <p:cNvSpPr>
            <a:spLocks noGrp="1"/>
          </p:cNvSpPr>
          <p:nvPr>
            <p:ph type="ftr" sz="quarter" idx="4294967295"/>
          </p:nvPr>
        </p:nvSpPr>
        <p:spPr>
          <a:xfrm>
            <a:off x="3842795" y="639184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A627E"/>
                </a:solidFill>
                <a:effectLst/>
                <a:uLnTx/>
                <a:uFillTx/>
                <a:latin typeface="Calibri"/>
                <a:ea typeface="+mn-ea"/>
                <a:cs typeface="+mn-cs"/>
              </a:rPr>
              <a:t>ASPPB | EPPP Virtual Town Hall Meeting</a:t>
            </a:r>
          </a:p>
        </p:txBody>
      </p:sp>
      <p:sp>
        <p:nvSpPr>
          <p:cNvPr id="5" name="Slide Number Placeholder 4">
            <a:extLst>
              <a:ext uri="{FF2B5EF4-FFF2-40B4-BE49-F238E27FC236}">
                <a16:creationId xmlns:a16="http://schemas.microsoft.com/office/drawing/2014/main" id="{E8BFF9F3-7EA1-12FF-9A13-0D56FE0F3085}"/>
              </a:ext>
            </a:extLst>
          </p:cNvPr>
          <p:cNvSpPr>
            <a:spLocks noGrp="1"/>
          </p:cNvSpPr>
          <p:nvPr>
            <p:ph type="sldNum" sz="quarter" idx="4294967295"/>
          </p:nvPr>
        </p:nvSpPr>
        <p:spPr>
          <a:xfrm>
            <a:off x="0" y="0"/>
            <a:ext cx="0" cy="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C3723A-019D-2C48-B36B-E4BF3F4F8792}" type="slidenum">
              <a:rPr kumimoji="0" lang="en-US" sz="1800"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6" name="Content Placeholder 2">
            <a:extLst>
              <a:ext uri="{FF2B5EF4-FFF2-40B4-BE49-F238E27FC236}">
                <a16:creationId xmlns:a16="http://schemas.microsoft.com/office/drawing/2014/main" id="{5C97203F-672C-901E-5D7A-14D6B6E85457}"/>
              </a:ext>
            </a:extLst>
          </p:cNvPr>
          <p:cNvSpPr txBox="1">
            <a:spLocks/>
          </p:cNvSpPr>
          <p:nvPr/>
        </p:nvSpPr>
        <p:spPr>
          <a:xfrm>
            <a:off x="2194560" y="1793229"/>
            <a:ext cx="8686800" cy="3884034"/>
          </a:xfrm>
          <a:prstGeom prst="rect">
            <a:avLst/>
          </a:prstGeom>
        </p:spPr>
        <p:txBody>
          <a:bodyPr vert="horz" lIns="0" tIns="228600" rIns="0" bIns="0" rtlCol="0">
            <a:noAutofit/>
          </a:bodyPr>
          <a:lstStyle>
            <a:lvl1pPr marL="283464" indent="-283464" algn="l" defTabSz="914400" rtl="0" eaLnBrk="1" latinLnBrk="0" hangingPunct="1">
              <a:lnSpc>
                <a:spcPct val="80000"/>
              </a:lnSpc>
              <a:spcBef>
                <a:spcPts val="2200"/>
              </a:spcBef>
              <a:buFont typeface="Arial" panose="020B0604020202020204" pitchFamily="34" charset="0"/>
              <a:buChar char="•"/>
              <a:defRPr lang="en-US" sz="2400" b="1" i="0" kern="1200" dirty="0">
                <a:solidFill>
                  <a:schemeClr val="bg1"/>
                </a:solidFill>
                <a:latin typeface="+mn-lt"/>
                <a:ea typeface="+mn-ea"/>
                <a:cs typeface="+mn-cs"/>
              </a:defRPr>
            </a:lvl1pPr>
            <a:lvl2pPr marL="685800" indent="-283464" algn="l" defTabSz="914400" rtl="0" eaLnBrk="1" latinLnBrk="0" hangingPunct="1">
              <a:lnSpc>
                <a:spcPct val="90000"/>
              </a:lnSpc>
              <a:spcBef>
                <a:spcPts val="600"/>
              </a:spcBef>
              <a:buFont typeface="Arial" panose="020B0604020202020204" pitchFamily="34" charset="0"/>
              <a:buChar char="•"/>
              <a:defRPr sz="2000" b="0" i="0" kern="1200">
                <a:solidFill>
                  <a:schemeClr val="bg1"/>
                </a:solidFill>
                <a:latin typeface="+mn-lt"/>
                <a:ea typeface="+mn-ea"/>
                <a:cs typeface="+mn-cs"/>
              </a:defRPr>
            </a:lvl2pPr>
            <a:lvl3pPr marL="114300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4pPr>
            <a:lvl5pPr marL="205740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600"/>
              </a:lnSpc>
              <a:spcBef>
                <a:spcPts val="1200"/>
              </a:spcBef>
              <a:spcAft>
                <a:spcPts val="0"/>
              </a:spcAft>
              <a:buClrTx/>
              <a:buSzTx/>
              <a:buFont typeface="Arial" panose="020B0604020202020204" pitchFamily="34" charset="0"/>
              <a:buNone/>
              <a:tabLst/>
              <a:defRPr/>
            </a:pPr>
            <a:endParaRPr kumimoji="0" lang="en-CA" sz="1800" b="0" i="0" u="none" strike="noStrike" kern="1200" cap="none" spc="0" normalizeH="0" baseline="0" noProof="0" dirty="0">
              <a:ln>
                <a:noFill/>
              </a:ln>
              <a:solidFill>
                <a:srgbClr val="44546A"/>
              </a:solidFill>
              <a:effectLst/>
              <a:uLnTx/>
              <a:uFillTx/>
              <a:latin typeface="Calibri"/>
              <a:ea typeface="Roboto" panose="02000000000000000000" pitchFamily="2" charset="0"/>
              <a:cs typeface="+mn-cs"/>
            </a:endParaRPr>
          </a:p>
          <a:p>
            <a:pPr marL="283464" marR="0" lvl="0" indent="-283464" algn="l" defTabSz="914400" rtl="0" eaLnBrk="1" fontAlgn="auto" latinLnBrk="0" hangingPunct="1">
              <a:lnSpc>
                <a:spcPts val="2600"/>
              </a:lnSpc>
              <a:spcBef>
                <a:spcPts val="12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4546A"/>
                </a:solidFill>
                <a:effectLst/>
                <a:uLnTx/>
                <a:uFillTx/>
                <a:latin typeface="Calibri"/>
                <a:ea typeface="Roboto" panose="02000000000000000000" pitchFamily="2" charset="0"/>
                <a:cs typeface="+mn-cs"/>
              </a:rPr>
              <a:t>Job task analysis (JTA) is a systematic, documented process for obtaining information about the professional competencies of individuals with a credential or for whom a credential is designed.</a:t>
            </a:r>
          </a:p>
          <a:p>
            <a:pPr marL="283464" marR="0" lvl="0" indent="-283464" algn="l" defTabSz="914400" rtl="0" eaLnBrk="1" fontAlgn="auto" latinLnBrk="0" hangingPunct="1">
              <a:lnSpc>
                <a:spcPts val="2600"/>
              </a:lnSpc>
              <a:spcBef>
                <a:spcPts val="12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4546A"/>
                </a:solidFill>
                <a:effectLst/>
                <a:uLnTx/>
                <a:uFillTx/>
                <a:latin typeface="Calibri"/>
                <a:ea typeface="Roboto" panose="02000000000000000000" pitchFamily="2" charset="0"/>
                <a:cs typeface="+mn-cs"/>
              </a:rPr>
              <a:t>Professional assessment programs conduct JTA periodically to ensure that the content specifications accurately reflect current practice.</a:t>
            </a:r>
          </a:p>
          <a:p>
            <a:pPr marL="283464" marR="0" lvl="0" indent="-283464" algn="l" defTabSz="914400" rtl="0" eaLnBrk="1" fontAlgn="auto" latinLnBrk="0" hangingPunct="1">
              <a:lnSpc>
                <a:spcPts val="2600"/>
              </a:lnSpc>
              <a:spcBef>
                <a:spcPts val="1200"/>
              </a:spcBef>
              <a:spcAft>
                <a:spcPts val="0"/>
              </a:spcAft>
              <a:buClrTx/>
              <a:buSzTx/>
              <a:buFont typeface="Arial" panose="020B0604020202020204" pitchFamily="34" charset="0"/>
              <a:buChar char="•"/>
              <a:tabLst/>
              <a:defRPr/>
            </a:pPr>
            <a:r>
              <a:rPr lang="en-US" sz="1800" b="0" dirty="0">
                <a:solidFill>
                  <a:srgbClr val="44546A"/>
                </a:solidFill>
                <a:latin typeface="Calibri"/>
                <a:ea typeface="Roboto" panose="02000000000000000000" pitchFamily="2" charset="0"/>
              </a:rPr>
              <a:t>Twenty</a:t>
            </a:r>
            <a:r>
              <a:rPr kumimoji="0" lang="en-US" sz="1800" b="0" i="0" u="none" strike="noStrike" kern="1200" cap="none" spc="0" normalizeH="0" baseline="0" noProof="0" dirty="0">
                <a:ln>
                  <a:noFill/>
                </a:ln>
                <a:solidFill>
                  <a:srgbClr val="44546A"/>
                </a:solidFill>
                <a:effectLst/>
                <a:uLnTx/>
                <a:uFillTx/>
                <a:latin typeface="Calibri"/>
                <a:ea typeface="Roboto" panose="02000000000000000000" pitchFamily="2" charset="0"/>
                <a:cs typeface="+mn-cs"/>
              </a:rPr>
              <a:t> out of 110 respondents to the call for volunteers serve on the EPPP JTA Task Force. </a:t>
            </a:r>
          </a:p>
          <a:p>
            <a:pPr marL="283464" marR="0" lvl="0" indent="-283464" algn="l" defTabSz="914400" rtl="0" eaLnBrk="1" fontAlgn="auto" latinLnBrk="0" hangingPunct="1">
              <a:lnSpc>
                <a:spcPts val="2600"/>
              </a:lnSpc>
              <a:spcBef>
                <a:spcPts val="12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4546A"/>
                </a:solidFill>
                <a:effectLst/>
                <a:uLnTx/>
                <a:uFillTx/>
                <a:latin typeface="Calibri"/>
                <a:ea typeface="Roboto" panose="02000000000000000000" pitchFamily="2" charset="0"/>
                <a:cs typeface="+mn-cs"/>
              </a:rPr>
              <a:t>A survey on practice of psychology are being conducted in August-September.</a:t>
            </a:r>
          </a:p>
          <a:p>
            <a:pPr marL="283464" marR="0" lvl="0" indent="-283464" algn="l" defTabSz="914400" rtl="0" eaLnBrk="1" fontAlgn="auto" latinLnBrk="0" hangingPunct="1">
              <a:lnSpc>
                <a:spcPts val="2600"/>
              </a:lnSpc>
              <a:spcBef>
                <a:spcPts val="12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4546A"/>
                </a:solidFill>
                <a:effectLst/>
                <a:uLnTx/>
                <a:uFillTx/>
                <a:latin typeface="Calibri"/>
                <a:ea typeface="Roboto" panose="02000000000000000000" pitchFamily="2" charset="0"/>
                <a:cs typeface="+mn-cs"/>
              </a:rPr>
              <a:t>The new exam blueprint will be published in Spring 2026.</a:t>
            </a:r>
          </a:p>
          <a:p>
            <a:pPr marL="283464" marR="0" lvl="0" indent="-283464" algn="l" defTabSz="914400" rtl="0" eaLnBrk="1" fontAlgn="auto" latinLnBrk="0" hangingPunct="1">
              <a:lnSpc>
                <a:spcPts val="2400"/>
              </a:lnSpc>
              <a:spcBef>
                <a:spcPts val="600"/>
              </a:spcBef>
              <a:spcAft>
                <a:spcPts val="0"/>
              </a:spcAft>
              <a:buClrTx/>
              <a:buSzTx/>
              <a:buFont typeface="Arial" panose="020B0604020202020204" pitchFamily="34" charset="0"/>
              <a:buChar char="•"/>
              <a:tabLst/>
              <a:defRPr/>
            </a:pPr>
            <a:endParaRPr kumimoji="0" lang="en-CA" sz="1800" b="1" i="0" u="none" strike="noStrike" kern="1200" cap="none" spc="0" normalizeH="0" baseline="0" noProof="0" dirty="0">
              <a:ln>
                <a:noFill/>
              </a:ln>
              <a:solidFill>
                <a:srgbClr val="44546A"/>
              </a:solidFill>
              <a:effectLst/>
              <a:uLnTx/>
              <a:uFillTx/>
              <a:latin typeface="Calibri"/>
              <a:ea typeface="Roboto" panose="02000000000000000000" pitchFamily="2" charset="0"/>
              <a:cs typeface="+mn-cs"/>
            </a:endParaRPr>
          </a:p>
        </p:txBody>
      </p:sp>
    </p:spTree>
    <p:extLst>
      <p:ext uri="{BB962C8B-B14F-4D97-AF65-F5344CB8AC3E}">
        <p14:creationId xmlns:p14="http://schemas.microsoft.com/office/powerpoint/2010/main" val="27018397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A6A3E-68CA-06D9-E58B-0CFC1C62E7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7D0864-9B03-560E-011D-CA0FF1484BF9}"/>
              </a:ext>
            </a:extLst>
          </p:cNvPr>
          <p:cNvSpPr>
            <a:spLocks noGrp="1"/>
          </p:cNvSpPr>
          <p:nvPr>
            <p:ph type="ctrTitle"/>
          </p:nvPr>
        </p:nvSpPr>
        <p:spPr>
          <a:xfrm>
            <a:off x="602987" y="474356"/>
            <a:ext cx="7768853" cy="3291840"/>
          </a:xfrm>
        </p:spPr>
        <p:txBody>
          <a:bodyPr/>
          <a:lstStyle/>
          <a:p>
            <a:pPr>
              <a:lnSpc>
                <a:spcPts val="5600"/>
              </a:lnSpc>
            </a:pPr>
            <a:r>
              <a:rPr lang="en-US" sz="4600" dirty="0">
                <a:solidFill>
                  <a:schemeClr val="bg2"/>
                </a:solidFill>
              </a:rPr>
              <a:t>A Possible Structure Integrating Assessment of Knowledge and Skills</a:t>
            </a:r>
          </a:p>
        </p:txBody>
      </p:sp>
    </p:spTree>
    <p:extLst>
      <p:ext uri="{BB962C8B-B14F-4D97-AF65-F5344CB8AC3E}">
        <p14:creationId xmlns:p14="http://schemas.microsoft.com/office/powerpoint/2010/main" val="42248640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ACE02-4255-369D-61DB-EBACE17B82AA}"/>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2D0CCF1F-275B-3EB2-486C-E2800E88EA10}"/>
              </a:ext>
            </a:extLst>
          </p:cNvPr>
          <p:cNvSpPr txBox="1">
            <a:spLocks/>
          </p:cNvSpPr>
          <p:nvPr/>
        </p:nvSpPr>
        <p:spPr>
          <a:xfrm>
            <a:off x="451262" y="-249818"/>
            <a:ext cx="11740738" cy="1593507"/>
          </a:xfrm>
          <a:prstGeom prst="rect">
            <a:avLst/>
          </a:prstGeom>
        </p:spPr>
        <p:txBody>
          <a:bodyPr vert="horz" lIns="0" tIns="0" rIns="0" bIns="0" rtlCol="0" anchor="b" anchorCtr="0">
            <a:noAutofit/>
          </a:bodyPr>
          <a:lstStyle>
            <a:lvl1pPr algn="l" defTabSz="914400" rtl="0" eaLnBrk="1" latinLnBrk="0" hangingPunct="1">
              <a:lnSpc>
                <a:spcPct val="80000"/>
              </a:lnSpc>
              <a:spcBef>
                <a:spcPct val="0"/>
              </a:spcBef>
              <a:buNone/>
              <a:defRPr sz="4400" b="1" i="0" kern="1200" spc="50" baseline="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endParaRPr kumimoji="0" lang="en-US" sz="4000" b="1" i="0" u="none" strike="noStrike" kern="1200" cap="none" spc="50" normalizeH="0" baseline="0" noProof="0" dirty="0">
              <a:ln>
                <a:noFill/>
              </a:ln>
              <a:solidFill>
                <a:srgbClr val="2D617B"/>
              </a:solidFill>
              <a:effectLst/>
              <a:uLnTx/>
              <a:uFillTx/>
              <a:latin typeface="Merriweather"/>
              <a:ea typeface="+mj-ea"/>
              <a:cs typeface="+mj-cs"/>
            </a:endParaRPr>
          </a:p>
        </p:txBody>
      </p:sp>
      <p:sp>
        <p:nvSpPr>
          <p:cNvPr id="8" name="Title 7">
            <a:extLst>
              <a:ext uri="{FF2B5EF4-FFF2-40B4-BE49-F238E27FC236}">
                <a16:creationId xmlns:a16="http://schemas.microsoft.com/office/drawing/2014/main" id="{9A90248E-2B51-9468-B416-BE4BE42F0BB5}"/>
              </a:ext>
            </a:extLst>
          </p:cNvPr>
          <p:cNvSpPr>
            <a:spLocks noGrp="1"/>
          </p:cNvSpPr>
          <p:nvPr>
            <p:ph type="title"/>
          </p:nvPr>
        </p:nvSpPr>
        <p:spPr>
          <a:xfrm>
            <a:off x="594360" y="102876"/>
            <a:ext cx="10873740" cy="1366696"/>
          </a:xfrm>
        </p:spPr>
        <p:txBody>
          <a:bodyPr/>
          <a:lstStyle/>
          <a:p>
            <a:r>
              <a:rPr lang="en-US" dirty="0">
                <a:solidFill>
                  <a:schemeClr val="tx2"/>
                </a:solidFill>
              </a:rPr>
              <a:t>Level 1: Content Domains </a:t>
            </a:r>
          </a:p>
        </p:txBody>
      </p:sp>
      <p:sp>
        <p:nvSpPr>
          <p:cNvPr id="4" name="Footer Placeholder 3">
            <a:extLst>
              <a:ext uri="{FF2B5EF4-FFF2-40B4-BE49-F238E27FC236}">
                <a16:creationId xmlns:a16="http://schemas.microsoft.com/office/drawing/2014/main" id="{955B7939-0F55-8D66-E43E-403F222FDADB}"/>
              </a:ext>
            </a:extLst>
          </p:cNvPr>
          <p:cNvSpPr>
            <a:spLocks noGrp="1"/>
          </p:cNvSpPr>
          <p:nvPr>
            <p:ph type="ftr" sz="quarter" idx="4294967295"/>
          </p:nvPr>
        </p:nvSpPr>
        <p:spPr>
          <a:xfrm>
            <a:off x="3842795" y="639184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A627E"/>
                </a:solidFill>
                <a:effectLst/>
                <a:uLnTx/>
                <a:uFillTx/>
                <a:latin typeface="Calibri"/>
                <a:ea typeface="+mn-ea"/>
                <a:cs typeface="+mn-cs"/>
              </a:rPr>
              <a:t>ASPPB | EPPP Virtual Town Hall Meeting</a:t>
            </a:r>
          </a:p>
        </p:txBody>
      </p:sp>
      <p:sp>
        <p:nvSpPr>
          <p:cNvPr id="5" name="Slide Number Placeholder 4">
            <a:extLst>
              <a:ext uri="{FF2B5EF4-FFF2-40B4-BE49-F238E27FC236}">
                <a16:creationId xmlns:a16="http://schemas.microsoft.com/office/drawing/2014/main" id="{EC2D3297-7401-4631-77B4-BE66DB7813C7}"/>
              </a:ext>
            </a:extLst>
          </p:cNvPr>
          <p:cNvSpPr>
            <a:spLocks noGrp="1"/>
          </p:cNvSpPr>
          <p:nvPr>
            <p:ph type="sldNum" sz="quarter" idx="4294967295"/>
          </p:nvPr>
        </p:nvSpPr>
        <p:spPr>
          <a:xfrm>
            <a:off x="0" y="0"/>
            <a:ext cx="0" cy="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C3723A-019D-2C48-B36B-E4BF3F4F8792}" type="slidenum">
              <a:rPr kumimoji="0" lang="en-US" sz="1800"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6" name="Content Placeholder 2">
            <a:extLst>
              <a:ext uri="{FF2B5EF4-FFF2-40B4-BE49-F238E27FC236}">
                <a16:creationId xmlns:a16="http://schemas.microsoft.com/office/drawing/2014/main" id="{5B403CF5-B877-61E7-9A48-9F3BEE4A1835}"/>
              </a:ext>
            </a:extLst>
          </p:cNvPr>
          <p:cNvSpPr txBox="1">
            <a:spLocks/>
          </p:cNvSpPr>
          <p:nvPr/>
        </p:nvSpPr>
        <p:spPr>
          <a:xfrm>
            <a:off x="2143760" y="1822266"/>
            <a:ext cx="9089372" cy="3623313"/>
          </a:xfrm>
          <a:prstGeom prst="rect">
            <a:avLst/>
          </a:prstGeom>
        </p:spPr>
        <p:txBody>
          <a:bodyPr vert="horz" lIns="0" tIns="228600" rIns="0" bIns="0" rtlCol="0">
            <a:noAutofit/>
          </a:bodyPr>
          <a:lstStyle>
            <a:lvl1pPr marL="283464" indent="-283464" algn="l" defTabSz="914400" rtl="0" eaLnBrk="1" latinLnBrk="0" hangingPunct="1">
              <a:lnSpc>
                <a:spcPct val="80000"/>
              </a:lnSpc>
              <a:spcBef>
                <a:spcPts val="2200"/>
              </a:spcBef>
              <a:buFont typeface="Arial" panose="020B0604020202020204" pitchFamily="34" charset="0"/>
              <a:buChar char="•"/>
              <a:defRPr lang="en-US" sz="2400" b="1" i="0" kern="1200" dirty="0">
                <a:solidFill>
                  <a:schemeClr val="bg1"/>
                </a:solidFill>
                <a:latin typeface="+mn-lt"/>
                <a:ea typeface="+mn-ea"/>
                <a:cs typeface="+mn-cs"/>
              </a:defRPr>
            </a:lvl1pPr>
            <a:lvl2pPr marL="685800" indent="-283464" algn="l" defTabSz="914400" rtl="0" eaLnBrk="1" latinLnBrk="0" hangingPunct="1">
              <a:lnSpc>
                <a:spcPct val="90000"/>
              </a:lnSpc>
              <a:spcBef>
                <a:spcPts val="600"/>
              </a:spcBef>
              <a:buFont typeface="Arial" panose="020B0604020202020204" pitchFamily="34" charset="0"/>
              <a:buChar char="•"/>
              <a:defRPr sz="2000" b="0" i="0" kern="1200">
                <a:solidFill>
                  <a:schemeClr val="bg1"/>
                </a:solidFill>
                <a:latin typeface="+mn-lt"/>
                <a:ea typeface="+mn-ea"/>
                <a:cs typeface="+mn-cs"/>
              </a:defRPr>
            </a:lvl2pPr>
            <a:lvl3pPr marL="114300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4pPr>
            <a:lvl5pPr marL="205740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600"/>
              </a:lnSpc>
              <a:spcBef>
                <a:spcPts val="1200"/>
              </a:spcBef>
              <a:spcAft>
                <a:spcPts val="0"/>
              </a:spcAft>
              <a:buClrTx/>
              <a:buSzTx/>
              <a:buFont typeface="Arial" panose="020B0604020202020204" pitchFamily="34" charset="0"/>
              <a:buNone/>
              <a:tabLst/>
              <a:defRPr/>
            </a:pPr>
            <a:endParaRPr kumimoji="0" lang="en-CA" b="0" i="0" u="none" strike="noStrike" kern="1200" cap="none" spc="0" normalizeH="0" baseline="0" noProof="0" dirty="0">
              <a:ln>
                <a:noFill/>
              </a:ln>
              <a:solidFill>
                <a:srgbClr val="44546A"/>
              </a:solidFill>
              <a:effectLst/>
              <a:uLnTx/>
              <a:uFillTx/>
              <a:latin typeface="Calibri"/>
              <a:ea typeface="Roboto" panose="02000000000000000000" pitchFamily="2" charset="0"/>
              <a:cs typeface="+mn-cs"/>
            </a:endParaRPr>
          </a:p>
          <a:p>
            <a:pPr marL="0" marR="0" lvl="0" indent="0" algn="l" defTabSz="914400" rtl="0" eaLnBrk="1" fontAlgn="auto" latinLnBrk="0" hangingPunct="1">
              <a:lnSpc>
                <a:spcPts val="2600"/>
              </a:lnSpc>
              <a:spcBef>
                <a:spcPts val="120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srgbClr val="44546A"/>
                </a:solidFill>
                <a:effectLst/>
                <a:uLnTx/>
                <a:uFillTx/>
                <a:latin typeface="Calibri"/>
                <a:ea typeface="Roboto" panose="02000000000000000000" pitchFamily="2" charset="0"/>
                <a:cs typeface="+mn-cs"/>
              </a:rPr>
              <a:t>1. Scientific Orientation to Practice</a:t>
            </a:r>
          </a:p>
          <a:p>
            <a:pPr marL="0" marR="0" lvl="0" indent="0" algn="l" defTabSz="914400" rtl="0" eaLnBrk="1" fontAlgn="auto" latinLnBrk="0" hangingPunct="1">
              <a:lnSpc>
                <a:spcPts val="2600"/>
              </a:lnSpc>
              <a:spcBef>
                <a:spcPts val="120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srgbClr val="44546A"/>
                </a:solidFill>
                <a:effectLst/>
                <a:uLnTx/>
                <a:uFillTx/>
                <a:latin typeface="Calibri"/>
                <a:ea typeface="Roboto" panose="02000000000000000000" pitchFamily="2" charset="0"/>
                <a:cs typeface="+mn-cs"/>
              </a:rPr>
              <a:t>2. Assessment</a:t>
            </a:r>
          </a:p>
          <a:p>
            <a:pPr marL="0" marR="0" lvl="0" indent="0" algn="l" defTabSz="914400" rtl="0" eaLnBrk="1" fontAlgn="auto" latinLnBrk="0" hangingPunct="1">
              <a:lnSpc>
                <a:spcPts val="2600"/>
              </a:lnSpc>
              <a:spcBef>
                <a:spcPts val="120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srgbClr val="44546A"/>
                </a:solidFill>
                <a:effectLst/>
                <a:uLnTx/>
                <a:uFillTx/>
                <a:latin typeface="Calibri"/>
                <a:ea typeface="Roboto" panose="02000000000000000000" pitchFamily="2" charset="0"/>
                <a:cs typeface="+mn-cs"/>
              </a:rPr>
              <a:t>3. Intervention</a:t>
            </a:r>
          </a:p>
          <a:p>
            <a:pPr marL="0" marR="0" lvl="0" indent="0" algn="l" defTabSz="914400" rtl="0" eaLnBrk="1" fontAlgn="auto" latinLnBrk="0" hangingPunct="1">
              <a:lnSpc>
                <a:spcPts val="2600"/>
              </a:lnSpc>
              <a:spcBef>
                <a:spcPts val="120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srgbClr val="44546A"/>
                </a:solidFill>
                <a:effectLst/>
                <a:uLnTx/>
                <a:uFillTx/>
                <a:latin typeface="Calibri"/>
                <a:ea typeface="Roboto" panose="02000000000000000000" pitchFamily="2" charset="0"/>
                <a:cs typeface="+mn-cs"/>
              </a:rPr>
              <a:t>4. Consultation and Supervision</a:t>
            </a:r>
          </a:p>
          <a:p>
            <a:pPr marL="0" marR="0" lvl="0" indent="0" algn="l" defTabSz="914400" rtl="0" eaLnBrk="1" fontAlgn="auto" latinLnBrk="0" hangingPunct="1">
              <a:lnSpc>
                <a:spcPts val="2600"/>
              </a:lnSpc>
              <a:spcBef>
                <a:spcPts val="120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srgbClr val="44546A"/>
                </a:solidFill>
                <a:effectLst/>
                <a:uLnTx/>
                <a:uFillTx/>
                <a:latin typeface="Calibri"/>
                <a:ea typeface="Roboto" panose="02000000000000000000" pitchFamily="2" charset="0"/>
                <a:cs typeface="+mn-cs"/>
              </a:rPr>
              <a:t>5. Interpersonal Relationships</a:t>
            </a:r>
          </a:p>
          <a:p>
            <a:pPr marL="0" marR="0" lvl="0" indent="0" algn="l" defTabSz="914400" rtl="0" eaLnBrk="1" fontAlgn="auto" latinLnBrk="0" hangingPunct="1">
              <a:lnSpc>
                <a:spcPts val="2600"/>
              </a:lnSpc>
              <a:spcBef>
                <a:spcPts val="120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srgbClr val="44546A"/>
                </a:solidFill>
                <a:effectLst/>
                <a:uLnTx/>
                <a:uFillTx/>
                <a:latin typeface="Calibri"/>
                <a:ea typeface="Roboto" panose="02000000000000000000" pitchFamily="2" charset="0"/>
                <a:cs typeface="+mn-cs"/>
              </a:rPr>
              <a:t>6. Ethical and Professional Practice</a:t>
            </a:r>
          </a:p>
          <a:p>
            <a:pPr marL="283464" marR="0" lvl="0" indent="-283464" algn="l" defTabSz="914400" rtl="0" eaLnBrk="1" fontAlgn="auto" latinLnBrk="0" hangingPunct="1">
              <a:lnSpc>
                <a:spcPts val="2600"/>
              </a:lnSpc>
              <a:spcBef>
                <a:spcPts val="600"/>
              </a:spcBef>
              <a:spcAft>
                <a:spcPts val="0"/>
              </a:spcAft>
              <a:buClrTx/>
              <a:buSzTx/>
              <a:buFont typeface="Arial" panose="020B0604020202020204" pitchFamily="34" charset="0"/>
              <a:buChar char="•"/>
              <a:tabLst/>
              <a:defRPr/>
            </a:pPr>
            <a:endParaRPr kumimoji="0" lang="en-CA" b="1" i="0" u="none" strike="noStrike" kern="1200" cap="none" spc="0" normalizeH="0" baseline="0" noProof="0" dirty="0">
              <a:ln>
                <a:noFill/>
              </a:ln>
              <a:solidFill>
                <a:srgbClr val="44546A"/>
              </a:solidFill>
              <a:effectLst/>
              <a:uLnTx/>
              <a:uFillTx/>
              <a:latin typeface="Calibri"/>
              <a:ea typeface="Roboto" panose="02000000000000000000" pitchFamily="2" charset="0"/>
              <a:cs typeface="+mn-cs"/>
            </a:endParaRPr>
          </a:p>
        </p:txBody>
      </p:sp>
    </p:spTree>
    <p:extLst>
      <p:ext uri="{BB962C8B-B14F-4D97-AF65-F5344CB8AC3E}">
        <p14:creationId xmlns:p14="http://schemas.microsoft.com/office/powerpoint/2010/main" val="2398299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BA535-427F-2B98-2AA6-9F86030358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AD8169-927C-68F5-666C-A16B499EC364}"/>
              </a:ext>
            </a:extLst>
          </p:cNvPr>
          <p:cNvSpPr>
            <a:spLocks noGrp="1"/>
          </p:cNvSpPr>
          <p:nvPr>
            <p:ph type="title"/>
          </p:nvPr>
        </p:nvSpPr>
        <p:spPr/>
        <p:txBody>
          <a:bodyPr/>
          <a:lstStyle/>
          <a:p>
            <a:r>
              <a:rPr lang="en-US" dirty="0"/>
              <a:t>Presenters</a:t>
            </a:r>
          </a:p>
        </p:txBody>
      </p:sp>
      <p:pic>
        <p:nvPicPr>
          <p:cNvPr id="5" name="Picture 4" descr="A person wearing glasses and a tan jacket&#10;&#10;AI-generated content may be incorrect.">
            <a:extLst>
              <a:ext uri="{FF2B5EF4-FFF2-40B4-BE49-F238E27FC236}">
                <a16:creationId xmlns:a16="http://schemas.microsoft.com/office/drawing/2014/main" id="{54487D94-37CA-73B3-1B8E-8CD896DD6207}"/>
              </a:ext>
            </a:extLst>
          </p:cNvPr>
          <p:cNvPicPr>
            <a:picLocks noChangeAspect="1"/>
          </p:cNvPicPr>
          <p:nvPr/>
        </p:nvPicPr>
        <p:blipFill>
          <a:blip r:embed="rId2">
            <a:extLst>
              <a:ext uri="{28A0092B-C50C-407E-A947-70E740481C1C}">
                <a14:useLocalDpi xmlns:a14="http://schemas.microsoft.com/office/drawing/2010/main" val="0"/>
              </a:ext>
            </a:extLst>
          </a:blip>
          <a:srcRect l="7249" r="13367"/>
          <a:stretch>
            <a:fillRect/>
          </a:stretch>
        </p:blipFill>
        <p:spPr>
          <a:xfrm>
            <a:off x="688340" y="1657570"/>
            <a:ext cx="4505960" cy="3542857"/>
          </a:xfrm>
          <a:prstGeom prst="rect">
            <a:avLst/>
          </a:prstGeom>
        </p:spPr>
      </p:pic>
      <p:sp>
        <p:nvSpPr>
          <p:cNvPr id="6" name="TextBox 5">
            <a:extLst>
              <a:ext uri="{FF2B5EF4-FFF2-40B4-BE49-F238E27FC236}">
                <a16:creationId xmlns:a16="http://schemas.microsoft.com/office/drawing/2014/main" id="{03EBC689-95F1-D703-D0C3-3D9867795FEE}"/>
              </a:ext>
            </a:extLst>
          </p:cNvPr>
          <p:cNvSpPr txBox="1"/>
          <p:nvPr/>
        </p:nvSpPr>
        <p:spPr>
          <a:xfrm>
            <a:off x="5511800" y="1524000"/>
            <a:ext cx="5674360" cy="4747710"/>
          </a:xfrm>
          <a:prstGeom prst="rect">
            <a:avLst/>
          </a:prstGeom>
          <a:noFill/>
        </p:spPr>
        <p:txBody>
          <a:bodyPr wrap="square" rtlCol="0">
            <a:spAutoFit/>
          </a:bodyPr>
          <a:lstStyle/>
          <a:p>
            <a:r>
              <a:rPr lang="en-US" sz="3000" b="1" dirty="0">
                <a:solidFill>
                  <a:schemeClr val="bg2"/>
                </a:solidFill>
              </a:rPr>
              <a:t>Hao Song, PhD, ICE-CCP</a:t>
            </a:r>
            <a:endParaRPr lang="en-US" sz="3000" dirty="0">
              <a:solidFill>
                <a:schemeClr val="bg2"/>
              </a:solidFill>
            </a:endParaRPr>
          </a:p>
          <a:p>
            <a:r>
              <a:rPr lang="en-US" sz="3000" b="1" dirty="0">
                <a:solidFill>
                  <a:schemeClr val="bg2"/>
                </a:solidFill>
              </a:rPr>
              <a:t>Associate Executive Officer of Examination Services</a:t>
            </a:r>
            <a:br>
              <a:rPr lang="en-US" sz="3000" b="1" dirty="0">
                <a:solidFill>
                  <a:schemeClr val="bg2"/>
                </a:solidFill>
              </a:rPr>
            </a:br>
            <a:endParaRPr lang="en-US" sz="1400" dirty="0">
              <a:solidFill>
                <a:schemeClr val="bg2"/>
              </a:solidFill>
            </a:endParaRPr>
          </a:p>
          <a:p>
            <a:pPr>
              <a:lnSpc>
                <a:spcPts val="2400"/>
              </a:lnSpc>
            </a:pPr>
            <a:r>
              <a:rPr lang="en-US" sz="1600" dirty="0">
                <a:solidFill>
                  <a:schemeClr val="bg2"/>
                </a:solidFill>
              </a:rPr>
              <a:t>Dr. Hao Song, PhD, ICE-CCP, is the Associate Executive Officer of Examination Services at the Association of State and Provincial Psychology Boards (ASPPB), where she leads the operations, development, and continuous improvement of key licensing exams, including the Examination for Professional Practice in Psychology (EPPP) and the Psychopharmacology Examination for Psychologists (PEP). In her role, Dr. Song spearheads innovative research and technology applications related to credentialing assessments and ensures the quality and validity of large-scale professional licensing programs. </a:t>
            </a:r>
          </a:p>
        </p:txBody>
      </p:sp>
    </p:spTree>
    <p:extLst>
      <p:ext uri="{BB962C8B-B14F-4D97-AF65-F5344CB8AC3E}">
        <p14:creationId xmlns:p14="http://schemas.microsoft.com/office/powerpoint/2010/main" val="31312375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DEDAF-829B-538F-AE08-A2922364F3E5}"/>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677E0483-D304-D773-F009-E78D9D6E05D5}"/>
              </a:ext>
            </a:extLst>
          </p:cNvPr>
          <p:cNvSpPr txBox="1">
            <a:spLocks/>
          </p:cNvSpPr>
          <p:nvPr/>
        </p:nvSpPr>
        <p:spPr>
          <a:xfrm>
            <a:off x="451262" y="-249818"/>
            <a:ext cx="11740738" cy="1593507"/>
          </a:xfrm>
          <a:prstGeom prst="rect">
            <a:avLst/>
          </a:prstGeom>
        </p:spPr>
        <p:txBody>
          <a:bodyPr vert="horz" lIns="0" tIns="0" rIns="0" bIns="0" rtlCol="0" anchor="b" anchorCtr="0">
            <a:noAutofit/>
          </a:bodyPr>
          <a:lstStyle>
            <a:lvl1pPr algn="l" defTabSz="914400" rtl="0" eaLnBrk="1" latinLnBrk="0" hangingPunct="1">
              <a:lnSpc>
                <a:spcPct val="80000"/>
              </a:lnSpc>
              <a:spcBef>
                <a:spcPct val="0"/>
              </a:spcBef>
              <a:buNone/>
              <a:defRPr sz="4400" b="1" i="0" kern="1200" spc="50" baseline="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endParaRPr kumimoji="0" lang="en-US" sz="4000" b="1" i="0" u="none" strike="noStrike" kern="1200" cap="none" spc="50" normalizeH="0" baseline="0" noProof="0" dirty="0">
              <a:ln>
                <a:noFill/>
              </a:ln>
              <a:solidFill>
                <a:srgbClr val="2D617B"/>
              </a:solidFill>
              <a:effectLst/>
              <a:uLnTx/>
              <a:uFillTx/>
              <a:latin typeface="Merriweather"/>
              <a:ea typeface="+mj-ea"/>
              <a:cs typeface="+mj-cs"/>
            </a:endParaRPr>
          </a:p>
        </p:txBody>
      </p:sp>
      <p:sp>
        <p:nvSpPr>
          <p:cNvPr id="8" name="Title 7">
            <a:extLst>
              <a:ext uri="{FF2B5EF4-FFF2-40B4-BE49-F238E27FC236}">
                <a16:creationId xmlns:a16="http://schemas.microsoft.com/office/drawing/2014/main" id="{8414EA6E-D455-B236-4AEC-64E17CEF0776}"/>
              </a:ext>
            </a:extLst>
          </p:cNvPr>
          <p:cNvSpPr>
            <a:spLocks noGrp="1"/>
          </p:cNvSpPr>
          <p:nvPr>
            <p:ph type="title"/>
          </p:nvPr>
        </p:nvSpPr>
        <p:spPr>
          <a:xfrm>
            <a:off x="659130" y="660341"/>
            <a:ext cx="10873740" cy="1366696"/>
          </a:xfrm>
        </p:spPr>
        <p:txBody>
          <a:bodyPr/>
          <a:lstStyle/>
          <a:p>
            <a:pPr>
              <a:lnSpc>
                <a:spcPts val="5400"/>
              </a:lnSpc>
            </a:pPr>
            <a:r>
              <a:rPr lang="en-US" dirty="0">
                <a:solidFill>
                  <a:schemeClr val="tx2"/>
                </a:solidFill>
              </a:rPr>
              <a:t>Level 2: Competencies </a:t>
            </a:r>
            <a:br>
              <a:rPr lang="en-US" dirty="0">
                <a:solidFill>
                  <a:schemeClr val="tx2"/>
                </a:solidFill>
              </a:rPr>
            </a:br>
            <a:r>
              <a:rPr lang="en-US" dirty="0">
                <a:solidFill>
                  <a:schemeClr val="tx2"/>
                </a:solidFill>
              </a:rPr>
              <a:t>within a Domain </a:t>
            </a:r>
          </a:p>
        </p:txBody>
      </p:sp>
      <p:sp>
        <p:nvSpPr>
          <p:cNvPr id="4" name="Footer Placeholder 3">
            <a:extLst>
              <a:ext uri="{FF2B5EF4-FFF2-40B4-BE49-F238E27FC236}">
                <a16:creationId xmlns:a16="http://schemas.microsoft.com/office/drawing/2014/main" id="{82C43112-4BB5-FB5E-BA44-B1EAF7DAE427}"/>
              </a:ext>
            </a:extLst>
          </p:cNvPr>
          <p:cNvSpPr>
            <a:spLocks noGrp="1"/>
          </p:cNvSpPr>
          <p:nvPr>
            <p:ph type="ftr" sz="quarter" idx="4294967295"/>
          </p:nvPr>
        </p:nvSpPr>
        <p:spPr>
          <a:xfrm>
            <a:off x="3842795" y="639184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A627E"/>
                </a:solidFill>
                <a:effectLst/>
                <a:uLnTx/>
                <a:uFillTx/>
                <a:latin typeface="Calibri"/>
                <a:ea typeface="+mn-ea"/>
                <a:cs typeface="+mn-cs"/>
              </a:rPr>
              <a:t>ASPPB | EPPP Virtual Town Hall Meeting</a:t>
            </a:r>
          </a:p>
        </p:txBody>
      </p:sp>
      <p:sp>
        <p:nvSpPr>
          <p:cNvPr id="5" name="Slide Number Placeholder 4">
            <a:extLst>
              <a:ext uri="{FF2B5EF4-FFF2-40B4-BE49-F238E27FC236}">
                <a16:creationId xmlns:a16="http://schemas.microsoft.com/office/drawing/2014/main" id="{8A4043D1-A8F6-215E-2675-67E1FB3B82CE}"/>
              </a:ext>
            </a:extLst>
          </p:cNvPr>
          <p:cNvSpPr>
            <a:spLocks noGrp="1"/>
          </p:cNvSpPr>
          <p:nvPr>
            <p:ph type="sldNum" sz="quarter" idx="4294967295"/>
          </p:nvPr>
        </p:nvSpPr>
        <p:spPr>
          <a:xfrm>
            <a:off x="0" y="0"/>
            <a:ext cx="0" cy="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C3723A-019D-2C48-B36B-E4BF3F4F8792}" type="slidenum">
              <a:rPr kumimoji="0" lang="en-US" sz="1800"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6" name="Content Placeholder 2">
            <a:extLst>
              <a:ext uri="{FF2B5EF4-FFF2-40B4-BE49-F238E27FC236}">
                <a16:creationId xmlns:a16="http://schemas.microsoft.com/office/drawing/2014/main" id="{E23B6362-C170-D48B-E359-500E4DEB87CA}"/>
              </a:ext>
            </a:extLst>
          </p:cNvPr>
          <p:cNvSpPr txBox="1">
            <a:spLocks/>
          </p:cNvSpPr>
          <p:nvPr/>
        </p:nvSpPr>
        <p:spPr>
          <a:xfrm>
            <a:off x="2194560" y="1777663"/>
            <a:ext cx="9062720" cy="4480897"/>
          </a:xfrm>
          <a:prstGeom prst="rect">
            <a:avLst/>
          </a:prstGeom>
        </p:spPr>
        <p:txBody>
          <a:bodyPr vert="horz" lIns="0" tIns="182880" rIns="0" bIns="0" rtlCol="0">
            <a:noAutofit/>
          </a:bodyPr>
          <a:lstStyle>
            <a:lvl1pPr marL="283464" indent="-283464" algn="l" defTabSz="914400" rtl="0" eaLnBrk="1" latinLnBrk="0" hangingPunct="1">
              <a:lnSpc>
                <a:spcPct val="80000"/>
              </a:lnSpc>
              <a:spcBef>
                <a:spcPts val="2200"/>
              </a:spcBef>
              <a:buFont typeface="Arial" panose="020B0604020202020204" pitchFamily="34" charset="0"/>
              <a:buChar char="•"/>
              <a:defRPr lang="en-US" sz="2400" b="1" i="0" kern="1200" dirty="0">
                <a:solidFill>
                  <a:schemeClr val="bg1"/>
                </a:solidFill>
                <a:latin typeface="+mn-lt"/>
                <a:ea typeface="+mn-ea"/>
                <a:cs typeface="+mn-cs"/>
              </a:defRPr>
            </a:lvl1pPr>
            <a:lvl2pPr marL="685800" indent="-283464" algn="l" defTabSz="914400" rtl="0" eaLnBrk="1" latinLnBrk="0" hangingPunct="1">
              <a:lnSpc>
                <a:spcPct val="90000"/>
              </a:lnSpc>
              <a:spcBef>
                <a:spcPts val="600"/>
              </a:spcBef>
              <a:buFont typeface="Arial" panose="020B0604020202020204" pitchFamily="34" charset="0"/>
              <a:buChar char="•"/>
              <a:defRPr sz="2000" b="0" i="0" kern="1200">
                <a:solidFill>
                  <a:schemeClr val="bg1"/>
                </a:solidFill>
                <a:latin typeface="+mn-lt"/>
                <a:ea typeface="+mn-ea"/>
                <a:cs typeface="+mn-cs"/>
              </a:defRPr>
            </a:lvl2pPr>
            <a:lvl3pPr marL="114300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4pPr>
            <a:lvl5pPr marL="205740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600"/>
              </a:lnSpc>
              <a:spcBef>
                <a:spcPts val="1200"/>
              </a:spcBef>
              <a:spcAft>
                <a:spcPts val="0"/>
              </a:spcAft>
              <a:buClrTx/>
              <a:buSzTx/>
              <a:buFont typeface="Arial" panose="020B0604020202020204" pitchFamily="34" charset="0"/>
              <a:buNone/>
              <a:tabLst/>
              <a:defRPr/>
            </a:pPr>
            <a:endParaRPr kumimoji="0" lang="en-CA" sz="2000" b="0" i="0" u="none" strike="noStrike" kern="1200" cap="none" spc="0" normalizeH="0" baseline="0" noProof="0" dirty="0">
              <a:ln>
                <a:noFill/>
              </a:ln>
              <a:solidFill>
                <a:srgbClr val="44546A"/>
              </a:solidFill>
              <a:effectLst/>
              <a:uLnTx/>
              <a:uFillTx/>
              <a:latin typeface="Calibri"/>
              <a:ea typeface="Roboto" panose="02000000000000000000" pitchFamily="2" charset="0"/>
              <a:cs typeface="+mn-cs"/>
            </a:endParaRPr>
          </a:p>
          <a:p>
            <a:pPr marL="0" marR="0" lvl="0" indent="0" algn="l" defTabSz="914400" rtl="0" eaLnBrk="1" fontAlgn="auto" latinLnBrk="0" hangingPunct="1">
              <a:lnSpc>
                <a:spcPts val="2600"/>
              </a:lnSpc>
              <a:spcBef>
                <a:spcPts val="1200"/>
              </a:spcBef>
              <a:spcAft>
                <a:spcPts val="0"/>
              </a:spcAft>
              <a:buClrTx/>
              <a:buSzTx/>
              <a:buNone/>
              <a:tabLst/>
              <a:defRPr/>
            </a:pPr>
            <a:r>
              <a:rPr kumimoji="0" lang="en-US" sz="2000" b="0" i="0" u="none" strike="noStrike" kern="1200" cap="none" spc="0" normalizeH="0" baseline="0" noProof="0" dirty="0">
                <a:ln>
                  <a:noFill/>
                </a:ln>
                <a:solidFill>
                  <a:srgbClr val="44546A"/>
                </a:solidFill>
                <a:effectLst/>
                <a:uLnTx/>
                <a:uFillTx/>
                <a:latin typeface="Calibri"/>
                <a:ea typeface="Roboto" panose="02000000000000000000" pitchFamily="2" charset="0"/>
                <a:cs typeface="+mn-cs"/>
              </a:rPr>
              <a:t>2. Assessment </a:t>
            </a:r>
          </a:p>
          <a:p>
            <a:pPr marL="457200" indent="-457200">
              <a:lnSpc>
                <a:spcPts val="2600"/>
              </a:lnSpc>
              <a:spcBef>
                <a:spcPts val="1200"/>
              </a:spcBef>
              <a:buFont typeface="+mj-lt"/>
              <a:buAutoNum type="alphaUcPeriod"/>
              <a:defRPr/>
            </a:pPr>
            <a:r>
              <a:rPr kumimoji="0" lang="en-US" sz="2000" b="0" i="0" u="none" strike="noStrike" kern="1200" cap="none" spc="0" normalizeH="0" baseline="0" noProof="0" dirty="0">
                <a:ln>
                  <a:noFill/>
                </a:ln>
                <a:solidFill>
                  <a:srgbClr val="44546A"/>
                </a:solidFill>
                <a:effectLst/>
                <a:uLnTx/>
                <a:uFillTx/>
                <a:latin typeface="Calibri"/>
                <a:ea typeface="Roboto" panose="02000000000000000000" pitchFamily="2" charset="0"/>
                <a:cs typeface="+mn-cs"/>
              </a:rPr>
              <a:t>Demonstrate knowledge of psychometric principles and assessment methods</a:t>
            </a:r>
          </a:p>
          <a:p>
            <a:pPr marL="457200" indent="-457200">
              <a:lnSpc>
                <a:spcPts val="2600"/>
              </a:lnSpc>
              <a:spcBef>
                <a:spcPts val="1200"/>
              </a:spcBef>
              <a:buFont typeface="+mj-lt"/>
              <a:buAutoNum type="alphaUcPeriod"/>
              <a:defRPr/>
            </a:pPr>
            <a:r>
              <a:rPr kumimoji="0" lang="en-US" sz="2000" b="0" i="0" u="none" strike="noStrike" kern="1200" cap="none" spc="0" normalizeH="0" baseline="0" noProof="0" dirty="0">
                <a:ln>
                  <a:noFill/>
                </a:ln>
                <a:solidFill>
                  <a:srgbClr val="44546A"/>
                </a:solidFill>
                <a:effectLst/>
                <a:uLnTx/>
                <a:uFillTx/>
                <a:latin typeface="Calibri"/>
                <a:ea typeface="Roboto" panose="02000000000000000000" pitchFamily="2" charset="0"/>
                <a:cs typeface="+mn-cs"/>
              </a:rPr>
              <a:t>Integrate client characteristics when conducting assessments, differentially diagnosing, and providing feedback and recommendations</a:t>
            </a:r>
          </a:p>
          <a:p>
            <a:pPr marL="457200" indent="-457200">
              <a:lnSpc>
                <a:spcPts val="2600"/>
              </a:lnSpc>
              <a:spcBef>
                <a:spcPts val="1200"/>
              </a:spcBef>
              <a:buFont typeface="+mj-lt"/>
              <a:buAutoNum type="alphaUcPeriod"/>
              <a:defRPr/>
            </a:pPr>
            <a:r>
              <a:rPr kumimoji="0" lang="en-US" sz="2000" b="0" i="0" u="none" strike="noStrike" kern="1200" cap="none" spc="0" normalizeH="0" baseline="0" noProof="0" dirty="0">
                <a:ln>
                  <a:noFill/>
                </a:ln>
                <a:solidFill>
                  <a:srgbClr val="44546A"/>
                </a:solidFill>
                <a:effectLst/>
                <a:uLnTx/>
                <a:uFillTx/>
                <a:latin typeface="Calibri"/>
                <a:ea typeface="Roboto" panose="02000000000000000000" pitchFamily="2" charset="0"/>
                <a:cs typeface="+mn-cs"/>
              </a:rPr>
              <a:t>Administer, score, and interpret instruments, and synthesize findings across assessment methods, consistent with current guidelines and research</a:t>
            </a:r>
          </a:p>
          <a:p>
            <a:pPr marL="457200" indent="-457200">
              <a:lnSpc>
                <a:spcPts val="2600"/>
              </a:lnSpc>
              <a:spcBef>
                <a:spcPts val="1200"/>
              </a:spcBef>
              <a:buFont typeface="+mj-lt"/>
              <a:buAutoNum type="alphaUcPeriod"/>
              <a:defRPr/>
            </a:pPr>
            <a:r>
              <a:rPr kumimoji="0" lang="en-US" sz="2000" b="0" i="0" u="none" strike="noStrike" kern="1200" cap="none" spc="0" normalizeH="0" baseline="0" noProof="0" dirty="0">
                <a:ln>
                  <a:noFill/>
                </a:ln>
                <a:solidFill>
                  <a:srgbClr val="44546A"/>
                </a:solidFill>
                <a:effectLst/>
                <a:uLnTx/>
                <a:uFillTx/>
                <a:latin typeface="Calibri"/>
                <a:ea typeface="Roboto" panose="02000000000000000000" pitchFamily="2" charset="0"/>
                <a:cs typeface="+mn-cs"/>
              </a:rPr>
              <a:t>Formulate and communicate diagnoses, recommendations, and professional opinions considering all relevant findings and criteria </a:t>
            </a:r>
          </a:p>
          <a:p>
            <a:pPr marL="283464" marR="0" lvl="0" indent="-283464" algn="l" defTabSz="914400" rtl="0" eaLnBrk="1" fontAlgn="auto" latinLnBrk="0" hangingPunct="1">
              <a:lnSpc>
                <a:spcPts val="2400"/>
              </a:lnSpc>
              <a:spcBef>
                <a:spcPts val="600"/>
              </a:spcBef>
              <a:spcAft>
                <a:spcPts val="0"/>
              </a:spcAft>
              <a:buClrTx/>
              <a:buSzTx/>
              <a:buFont typeface="Arial" panose="020B0604020202020204" pitchFamily="34" charset="0"/>
              <a:buChar char="•"/>
              <a:tabLst/>
              <a:defRPr/>
            </a:pPr>
            <a:endParaRPr kumimoji="0" lang="en-CA" sz="2000" b="1" i="0" u="none" strike="noStrike" kern="1200" cap="none" spc="0" normalizeH="0" baseline="0" noProof="0" dirty="0">
              <a:ln>
                <a:noFill/>
              </a:ln>
              <a:solidFill>
                <a:srgbClr val="44546A"/>
              </a:solidFill>
              <a:effectLst/>
              <a:uLnTx/>
              <a:uFillTx/>
              <a:latin typeface="Calibri"/>
              <a:ea typeface="Roboto" panose="02000000000000000000" pitchFamily="2" charset="0"/>
              <a:cs typeface="+mn-cs"/>
            </a:endParaRPr>
          </a:p>
        </p:txBody>
      </p:sp>
    </p:spTree>
    <p:extLst>
      <p:ext uri="{BB962C8B-B14F-4D97-AF65-F5344CB8AC3E}">
        <p14:creationId xmlns:p14="http://schemas.microsoft.com/office/powerpoint/2010/main" val="32495331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5C336-8EC5-FDB6-7EBE-7BEE1EC978CB}"/>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AA69DBE5-E421-4A00-DBC4-737644C3C0AF}"/>
              </a:ext>
            </a:extLst>
          </p:cNvPr>
          <p:cNvSpPr txBox="1">
            <a:spLocks/>
          </p:cNvSpPr>
          <p:nvPr/>
        </p:nvSpPr>
        <p:spPr>
          <a:xfrm>
            <a:off x="451262" y="-249818"/>
            <a:ext cx="11740738" cy="1593507"/>
          </a:xfrm>
          <a:prstGeom prst="rect">
            <a:avLst/>
          </a:prstGeom>
        </p:spPr>
        <p:txBody>
          <a:bodyPr vert="horz" lIns="0" tIns="0" rIns="0" bIns="0" rtlCol="0" anchor="b" anchorCtr="0">
            <a:noAutofit/>
          </a:bodyPr>
          <a:lstStyle>
            <a:lvl1pPr algn="l" defTabSz="914400" rtl="0" eaLnBrk="1" latinLnBrk="0" hangingPunct="1">
              <a:lnSpc>
                <a:spcPct val="80000"/>
              </a:lnSpc>
              <a:spcBef>
                <a:spcPct val="0"/>
              </a:spcBef>
              <a:buNone/>
              <a:defRPr sz="4400" b="1" i="0" kern="1200" spc="50" baseline="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endParaRPr kumimoji="0" lang="en-US" sz="4000" b="1" i="0" u="none" strike="noStrike" kern="1200" cap="none" spc="50" normalizeH="0" baseline="0" noProof="0" dirty="0">
              <a:ln>
                <a:noFill/>
              </a:ln>
              <a:solidFill>
                <a:srgbClr val="2D617B"/>
              </a:solidFill>
              <a:effectLst/>
              <a:uLnTx/>
              <a:uFillTx/>
              <a:latin typeface="Merriweather"/>
              <a:ea typeface="+mj-ea"/>
              <a:cs typeface="+mj-cs"/>
            </a:endParaRPr>
          </a:p>
        </p:txBody>
      </p:sp>
      <p:sp>
        <p:nvSpPr>
          <p:cNvPr id="8" name="Title 7">
            <a:extLst>
              <a:ext uri="{FF2B5EF4-FFF2-40B4-BE49-F238E27FC236}">
                <a16:creationId xmlns:a16="http://schemas.microsoft.com/office/drawing/2014/main" id="{852F43CF-F921-B54F-2AF0-12DF18F486F5}"/>
              </a:ext>
            </a:extLst>
          </p:cNvPr>
          <p:cNvSpPr>
            <a:spLocks noGrp="1"/>
          </p:cNvSpPr>
          <p:nvPr>
            <p:ph type="title"/>
          </p:nvPr>
        </p:nvSpPr>
        <p:spPr>
          <a:xfrm>
            <a:off x="594360" y="593847"/>
            <a:ext cx="10581640" cy="1366696"/>
          </a:xfrm>
        </p:spPr>
        <p:txBody>
          <a:bodyPr/>
          <a:lstStyle/>
          <a:p>
            <a:pPr>
              <a:lnSpc>
                <a:spcPts val="5400"/>
              </a:lnSpc>
            </a:pPr>
            <a:r>
              <a:rPr lang="en-US" dirty="0">
                <a:solidFill>
                  <a:schemeClr val="tx2"/>
                </a:solidFill>
              </a:rPr>
              <a:t>Level 3: Knowledge and Skills within a Competence</a:t>
            </a:r>
          </a:p>
        </p:txBody>
      </p:sp>
      <p:sp>
        <p:nvSpPr>
          <p:cNvPr id="4" name="Footer Placeholder 3">
            <a:extLst>
              <a:ext uri="{FF2B5EF4-FFF2-40B4-BE49-F238E27FC236}">
                <a16:creationId xmlns:a16="http://schemas.microsoft.com/office/drawing/2014/main" id="{C30D1F12-DD9A-3A72-01DC-020591033623}"/>
              </a:ext>
            </a:extLst>
          </p:cNvPr>
          <p:cNvSpPr>
            <a:spLocks noGrp="1"/>
          </p:cNvSpPr>
          <p:nvPr>
            <p:ph type="ftr" sz="quarter" idx="4294967295"/>
          </p:nvPr>
        </p:nvSpPr>
        <p:spPr>
          <a:xfrm>
            <a:off x="3842795" y="639184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A627E"/>
                </a:solidFill>
                <a:effectLst/>
                <a:uLnTx/>
                <a:uFillTx/>
                <a:latin typeface="Calibri"/>
                <a:ea typeface="+mn-ea"/>
                <a:cs typeface="+mn-cs"/>
              </a:rPr>
              <a:t>ASPPB | EPPP Virtual Town Hall Meeting</a:t>
            </a:r>
          </a:p>
        </p:txBody>
      </p:sp>
      <p:sp>
        <p:nvSpPr>
          <p:cNvPr id="5" name="Slide Number Placeholder 4">
            <a:extLst>
              <a:ext uri="{FF2B5EF4-FFF2-40B4-BE49-F238E27FC236}">
                <a16:creationId xmlns:a16="http://schemas.microsoft.com/office/drawing/2014/main" id="{34407B53-DF8A-5131-6A84-6D807FA7B79E}"/>
              </a:ext>
            </a:extLst>
          </p:cNvPr>
          <p:cNvSpPr>
            <a:spLocks noGrp="1"/>
          </p:cNvSpPr>
          <p:nvPr>
            <p:ph type="sldNum" sz="quarter" idx="4294967295"/>
          </p:nvPr>
        </p:nvSpPr>
        <p:spPr>
          <a:xfrm>
            <a:off x="0" y="0"/>
            <a:ext cx="0" cy="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C3723A-019D-2C48-B36B-E4BF3F4F8792}" type="slidenum">
              <a:rPr kumimoji="0" lang="en-US" sz="1800"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6" name="Content Placeholder 2">
            <a:extLst>
              <a:ext uri="{FF2B5EF4-FFF2-40B4-BE49-F238E27FC236}">
                <a16:creationId xmlns:a16="http://schemas.microsoft.com/office/drawing/2014/main" id="{B05D454B-9891-F111-F287-1E742ACF5BA4}"/>
              </a:ext>
            </a:extLst>
          </p:cNvPr>
          <p:cNvSpPr txBox="1">
            <a:spLocks/>
          </p:cNvSpPr>
          <p:nvPr/>
        </p:nvSpPr>
        <p:spPr>
          <a:xfrm>
            <a:off x="2194560" y="1777280"/>
            <a:ext cx="8473440" cy="3971171"/>
          </a:xfrm>
          <a:prstGeom prst="rect">
            <a:avLst/>
          </a:prstGeom>
        </p:spPr>
        <p:txBody>
          <a:bodyPr vert="horz" lIns="0" tIns="228600" rIns="0" bIns="0" rtlCol="0">
            <a:noAutofit/>
          </a:bodyPr>
          <a:lstStyle>
            <a:lvl1pPr marL="283464" indent="-283464" algn="l" defTabSz="914400" rtl="0" eaLnBrk="1" latinLnBrk="0" hangingPunct="1">
              <a:lnSpc>
                <a:spcPct val="80000"/>
              </a:lnSpc>
              <a:spcBef>
                <a:spcPts val="2200"/>
              </a:spcBef>
              <a:buFont typeface="Arial" panose="020B0604020202020204" pitchFamily="34" charset="0"/>
              <a:buChar char="•"/>
              <a:defRPr lang="en-US" sz="2400" b="1" i="0" kern="1200" dirty="0">
                <a:solidFill>
                  <a:schemeClr val="bg1"/>
                </a:solidFill>
                <a:latin typeface="+mn-lt"/>
                <a:ea typeface="+mn-ea"/>
                <a:cs typeface="+mn-cs"/>
              </a:defRPr>
            </a:lvl1pPr>
            <a:lvl2pPr marL="685800" indent="-283464" algn="l" defTabSz="914400" rtl="0" eaLnBrk="1" latinLnBrk="0" hangingPunct="1">
              <a:lnSpc>
                <a:spcPct val="90000"/>
              </a:lnSpc>
              <a:spcBef>
                <a:spcPts val="600"/>
              </a:spcBef>
              <a:buFont typeface="Arial" panose="020B0604020202020204" pitchFamily="34" charset="0"/>
              <a:buChar char="•"/>
              <a:defRPr sz="2000" b="0" i="0" kern="1200">
                <a:solidFill>
                  <a:schemeClr val="bg1"/>
                </a:solidFill>
                <a:latin typeface="+mn-lt"/>
                <a:ea typeface="+mn-ea"/>
                <a:cs typeface="+mn-cs"/>
              </a:defRPr>
            </a:lvl2pPr>
            <a:lvl3pPr marL="114300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4pPr>
            <a:lvl5pPr marL="205740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500"/>
              </a:lnSpc>
              <a:spcBef>
                <a:spcPts val="1200"/>
              </a:spcBef>
              <a:spcAft>
                <a:spcPts val="0"/>
              </a:spcAft>
              <a:buClrTx/>
              <a:buSzTx/>
              <a:buFont typeface="Arial" panose="020B0604020202020204" pitchFamily="34" charset="0"/>
              <a:buNone/>
              <a:tabLst/>
              <a:defRPr/>
            </a:pPr>
            <a:endParaRPr kumimoji="0" lang="en-CA" sz="2000" b="0" i="0" u="none" strike="noStrike" kern="1200" cap="none" spc="0" normalizeH="0" baseline="0" noProof="0" dirty="0">
              <a:ln>
                <a:noFill/>
              </a:ln>
              <a:solidFill>
                <a:srgbClr val="44546A"/>
              </a:solidFill>
              <a:effectLst/>
              <a:uLnTx/>
              <a:uFillTx/>
              <a:latin typeface="Calibri"/>
              <a:ea typeface="Roboto" panose="02000000000000000000" pitchFamily="2" charset="0"/>
              <a:cs typeface="+mn-cs"/>
            </a:endParaRPr>
          </a:p>
          <a:p>
            <a:pPr marL="0" marR="0" lvl="0" indent="0" algn="l" defTabSz="914400" rtl="0" eaLnBrk="1" fontAlgn="auto" latinLnBrk="0" hangingPunct="1">
              <a:lnSpc>
                <a:spcPts val="2500"/>
              </a:lnSpc>
              <a:spcBef>
                <a:spcPts val="12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44546A"/>
                </a:solidFill>
                <a:effectLst/>
                <a:uLnTx/>
                <a:uFillTx/>
                <a:latin typeface="Calibri"/>
                <a:ea typeface="Roboto" panose="02000000000000000000" pitchFamily="2" charset="0"/>
                <a:cs typeface="+mn-cs"/>
              </a:rPr>
              <a:t>2.C.1. Administer, score, and interpret a range of frequently used standardized assessment instruments based on psychometric properties, available normed data and criterion-referenced standards, and address any limitations in the selection of instruments</a:t>
            </a:r>
          </a:p>
          <a:p>
            <a:pPr marL="0" marR="0" lvl="0" indent="0" algn="l" defTabSz="914400" rtl="0" eaLnBrk="1" fontAlgn="auto" latinLnBrk="0" hangingPunct="1">
              <a:lnSpc>
                <a:spcPts val="2500"/>
              </a:lnSpc>
              <a:spcBef>
                <a:spcPts val="12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44546A"/>
                </a:solidFill>
                <a:effectLst/>
                <a:uLnTx/>
                <a:uFillTx/>
                <a:latin typeface="Calibri"/>
                <a:ea typeface="Roboto" panose="02000000000000000000" pitchFamily="2" charset="0"/>
                <a:cs typeface="+mn-cs"/>
              </a:rPr>
              <a:t>2.C.2. Use relevant guidelines in situations requiring non-standard administration, scoring, and interpretation of assessment results</a:t>
            </a:r>
          </a:p>
          <a:p>
            <a:pPr marL="0" marR="0" lvl="0" indent="0" algn="l" defTabSz="914400" rtl="0" eaLnBrk="1" fontAlgn="auto" latinLnBrk="0" hangingPunct="1">
              <a:lnSpc>
                <a:spcPts val="2500"/>
              </a:lnSpc>
              <a:spcBef>
                <a:spcPts val="12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44546A"/>
                </a:solidFill>
                <a:effectLst/>
                <a:uLnTx/>
                <a:uFillTx/>
                <a:latin typeface="Calibri"/>
                <a:ea typeface="Roboto" panose="02000000000000000000" pitchFamily="2" charset="0"/>
                <a:cs typeface="+mn-cs"/>
              </a:rPr>
              <a:t>2.C.3. Interpret and synthesize results from various sources (e.g., multiple methods of assessment, written documentation, collateral sources of information) using relevant guidelines and research</a:t>
            </a:r>
          </a:p>
          <a:p>
            <a:pPr marL="283464" marR="0" lvl="0" indent="-283464" algn="l" defTabSz="914400" rtl="0" eaLnBrk="1" fontAlgn="auto" latinLnBrk="0" hangingPunct="1">
              <a:lnSpc>
                <a:spcPts val="2500"/>
              </a:lnSpc>
              <a:spcBef>
                <a:spcPts val="600"/>
              </a:spcBef>
              <a:spcAft>
                <a:spcPts val="0"/>
              </a:spcAft>
              <a:buClrTx/>
              <a:buSzTx/>
              <a:buFont typeface="Arial" panose="020B0604020202020204" pitchFamily="34" charset="0"/>
              <a:buChar char="•"/>
              <a:tabLst/>
              <a:defRPr/>
            </a:pPr>
            <a:endParaRPr kumimoji="0" lang="en-CA" sz="2000" b="1" i="0" u="none" strike="noStrike" kern="1200" cap="none" spc="0" normalizeH="0" baseline="0" noProof="0" dirty="0">
              <a:ln>
                <a:noFill/>
              </a:ln>
              <a:solidFill>
                <a:srgbClr val="44546A"/>
              </a:solidFill>
              <a:effectLst/>
              <a:uLnTx/>
              <a:uFillTx/>
              <a:latin typeface="Calibri"/>
              <a:ea typeface="Roboto" panose="02000000000000000000" pitchFamily="2" charset="0"/>
              <a:cs typeface="+mn-cs"/>
            </a:endParaRPr>
          </a:p>
        </p:txBody>
      </p:sp>
    </p:spTree>
    <p:extLst>
      <p:ext uri="{BB962C8B-B14F-4D97-AF65-F5344CB8AC3E}">
        <p14:creationId xmlns:p14="http://schemas.microsoft.com/office/powerpoint/2010/main" val="5212508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E72FE-A9C5-DF02-B0C1-9DD9BD31BB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A41D23-656E-A0C0-B4F9-5DC69A3396FE}"/>
              </a:ext>
            </a:extLst>
          </p:cNvPr>
          <p:cNvSpPr>
            <a:spLocks noGrp="1"/>
          </p:cNvSpPr>
          <p:nvPr>
            <p:ph type="ctrTitle"/>
          </p:nvPr>
        </p:nvSpPr>
        <p:spPr>
          <a:xfrm>
            <a:off x="611613" y="376974"/>
            <a:ext cx="11188668" cy="3291840"/>
          </a:xfrm>
        </p:spPr>
        <p:txBody>
          <a:bodyPr/>
          <a:lstStyle/>
          <a:p>
            <a:r>
              <a:rPr lang="en-US" sz="5200" dirty="0">
                <a:solidFill>
                  <a:schemeClr val="bg2"/>
                </a:solidFill>
              </a:rPr>
              <a:t>Validation of the EPPP</a:t>
            </a:r>
          </a:p>
        </p:txBody>
      </p:sp>
    </p:spTree>
    <p:extLst>
      <p:ext uri="{BB962C8B-B14F-4D97-AF65-F5344CB8AC3E}">
        <p14:creationId xmlns:p14="http://schemas.microsoft.com/office/powerpoint/2010/main" val="35488374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1D879-51AD-59AF-8B62-738BC4A6ECC1}"/>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CFE5FB8A-26A9-ED5B-A5E9-12BB12E67E90}"/>
              </a:ext>
            </a:extLst>
          </p:cNvPr>
          <p:cNvSpPr txBox="1">
            <a:spLocks/>
          </p:cNvSpPr>
          <p:nvPr/>
        </p:nvSpPr>
        <p:spPr>
          <a:xfrm>
            <a:off x="451262" y="-249818"/>
            <a:ext cx="11740738" cy="1593507"/>
          </a:xfrm>
          <a:prstGeom prst="rect">
            <a:avLst/>
          </a:prstGeom>
        </p:spPr>
        <p:txBody>
          <a:bodyPr vert="horz" lIns="0" tIns="0" rIns="0" bIns="0" rtlCol="0" anchor="b" anchorCtr="0">
            <a:noAutofit/>
          </a:bodyPr>
          <a:lstStyle>
            <a:lvl1pPr algn="l" defTabSz="914400" rtl="0" eaLnBrk="1" latinLnBrk="0" hangingPunct="1">
              <a:lnSpc>
                <a:spcPct val="80000"/>
              </a:lnSpc>
              <a:spcBef>
                <a:spcPct val="0"/>
              </a:spcBef>
              <a:buNone/>
              <a:defRPr sz="4400" b="1" i="0" kern="1200" spc="50" baseline="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endParaRPr kumimoji="0" lang="en-US" sz="4000" b="1" i="0" u="none" strike="noStrike" kern="1200" cap="none" spc="50" normalizeH="0" baseline="0" noProof="0" dirty="0">
              <a:ln>
                <a:noFill/>
              </a:ln>
              <a:solidFill>
                <a:srgbClr val="2D617B"/>
              </a:solidFill>
              <a:effectLst/>
              <a:uLnTx/>
              <a:uFillTx/>
              <a:latin typeface="Merriweather"/>
              <a:ea typeface="+mj-ea"/>
              <a:cs typeface="+mj-cs"/>
            </a:endParaRPr>
          </a:p>
        </p:txBody>
      </p:sp>
      <p:sp>
        <p:nvSpPr>
          <p:cNvPr id="8" name="Title 7">
            <a:extLst>
              <a:ext uri="{FF2B5EF4-FFF2-40B4-BE49-F238E27FC236}">
                <a16:creationId xmlns:a16="http://schemas.microsoft.com/office/drawing/2014/main" id="{35E8BE3A-3533-C6CF-DB85-AB9E6C58BCD0}"/>
              </a:ext>
            </a:extLst>
          </p:cNvPr>
          <p:cNvSpPr>
            <a:spLocks noGrp="1"/>
          </p:cNvSpPr>
          <p:nvPr>
            <p:ph type="title"/>
          </p:nvPr>
        </p:nvSpPr>
        <p:spPr>
          <a:xfrm>
            <a:off x="594360" y="665510"/>
            <a:ext cx="10873740" cy="1366696"/>
          </a:xfrm>
        </p:spPr>
        <p:txBody>
          <a:bodyPr/>
          <a:lstStyle/>
          <a:p>
            <a:pPr>
              <a:lnSpc>
                <a:spcPts val="5500"/>
              </a:lnSpc>
            </a:pPr>
            <a:r>
              <a:rPr lang="en-US" dirty="0">
                <a:solidFill>
                  <a:schemeClr val="tx2"/>
                </a:solidFill>
              </a:rPr>
              <a:t>Validity is Ensured Through Established Practices</a:t>
            </a:r>
          </a:p>
        </p:txBody>
      </p:sp>
      <p:sp>
        <p:nvSpPr>
          <p:cNvPr id="4" name="Footer Placeholder 3">
            <a:extLst>
              <a:ext uri="{FF2B5EF4-FFF2-40B4-BE49-F238E27FC236}">
                <a16:creationId xmlns:a16="http://schemas.microsoft.com/office/drawing/2014/main" id="{5EAECA1E-F389-0D13-10F9-CCE0B3FD394D}"/>
              </a:ext>
            </a:extLst>
          </p:cNvPr>
          <p:cNvSpPr>
            <a:spLocks noGrp="1"/>
          </p:cNvSpPr>
          <p:nvPr>
            <p:ph type="ftr" sz="quarter" idx="4294967295"/>
          </p:nvPr>
        </p:nvSpPr>
        <p:spPr>
          <a:xfrm>
            <a:off x="3842795" y="639184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A627E"/>
                </a:solidFill>
                <a:effectLst/>
                <a:uLnTx/>
                <a:uFillTx/>
                <a:latin typeface="Calibri"/>
                <a:ea typeface="+mn-ea"/>
                <a:cs typeface="+mn-cs"/>
              </a:rPr>
              <a:t>ASPPB | EPPP Virtual Town Hall Meeting</a:t>
            </a:r>
          </a:p>
        </p:txBody>
      </p:sp>
      <p:sp>
        <p:nvSpPr>
          <p:cNvPr id="5" name="Slide Number Placeholder 4">
            <a:extLst>
              <a:ext uri="{FF2B5EF4-FFF2-40B4-BE49-F238E27FC236}">
                <a16:creationId xmlns:a16="http://schemas.microsoft.com/office/drawing/2014/main" id="{D5882FE6-7D03-3C5C-9C13-C7F45CB4BDED}"/>
              </a:ext>
            </a:extLst>
          </p:cNvPr>
          <p:cNvSpPr>
            <a:spLocks noGrp="1"/>
          </p:cNvSpPr>
          <p:nvPr>
            <p:ph type="sldNum" sz="quarter" idx="4294967295"/>
          </p:nvPr>
        </p:nvSpPr>
        <p:spPr>
          <a:xfrm>
            <a:off x="0" y="0"/>
            <a:ext cx="0" cy="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C3723A-019D-2C48-B36B-E4BF3F4F8792}" type="slidenum">
              <a:rPr kumimoji="0" lang="en-US" sz="1800"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6" name="Content Placeholder 2">
            <a:extLst>
              <a:ext uri="{FF2B5EF4-FFF2-40B4-BE49-F238E27FC236}">
                <a16:creationId xmlns:a16="http://schemas.microsoft.com/office/drawing/2014/main" id="{1EA645E6-2E23-3A38-643D-A433B51C5609}"/>
              </a:ext>
            </a:extLst>
          </p:cNvPr>
          <p:cNvSpPr txBox="1">
            <a:spLocks/>
          </p:cNvSpPr>
          <p:nvPr/>
        </p:nvSpPr>
        <p:spPr>
          <a:xfrm>
            <a:off x="2193266" y="1836068"/>
            <a:ext cx="9021074" cy="3681387"/>
          </a:xfrm>
          <a:prstGeom prst="rect">
            <a:avLst/>
          </a:prstGeom>
        </p:spPr>
        <p:txBody>
          <a:bodyPr vert="horz" lIns="0" tIns="228600" rIns="0" bIns="0" rtlCol="0">
            <a:noAutofit/>
          </a:bodyPr>
          <a:lstStyle>
            <a:lvl1pPr marL="283464" indent="-283464" algn="l" defTabSz="914400" rtl="0" eaLnBrk="1" latinLnBrk="0" hangingPunct="1">
              <a:lnSpc>
                <a:spcPct val="80000"/>
              </a:lnSpc>
              <a:spcBef>
                <a:spcPts val="2200"/>
              </a:spcBef>
              <a:buFont typeface="Arial" panose="020B0604020202020204" pitchFamily="34" charset="0"/>
              <a:buChar char="•"/>
              <a:defRPr lang="en-US" sz="2400" b="1" i="0" kern="1200" dirty="0">
                <a:solidFill>
                  <a:schemeClr val="bg1"/>
                </a:solidFill>
                <a:latin typeface="+mn-lt"/>
                <a:ea typeface="+mn-ea"/>
                <a:cs typeface="+mn-cs"/>
              </a:defRPr>
            </a:lvl1pPr>
            <a:lvl2pPr marL="685800" indent="-283464" algn="l" defTabSz="914400" rtl="0" eaLnBrk="1" latinLnBrk="0" hangingPunct="1">
              <a:lnSpc>
                <a:spcPct val="90000"/>
              </a:lnSpc>
              <a:spcBef>
                <a:spcPts val="600"/>
              </a:spcBef>
              <a:buFont typeface="Arial" panose="020B0604020202020204" pitchFamily="34" charset="0"/>
              <a:buChar char="•"/>
              <a:defRPr sz="2000" b="0" i="0" kern="1200">
                <a:solidFill>
                  <a:schemeClr val="bg1"/>
                </a:solidFill>
                <a:latin typeface="+mn-lt"/>
                <a:ea typeface="+mn-ea"/>
                <a:cs typeface="+mn-cs"/>
              </a:defRPr>
            </a:lvl2pPr>
            <a:lvl3pPr marL="114300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4pPr>
            <a:lvl5pPr marL="205740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600"/>
              </a:lnSpc>
              <a:spcBef>
                <a:spcPts val="1200"/>
              </a:spcBef>
              <a:spcAft>
                <a:spcPts val="0"/>
              </a:spcAft>
              <a:buClrTx/>
              <a:buSzTx/>
              <a:buFont typeface="Arial" panose="020B0604020202020204" pitchFamily="34" charset="0"/>
              <a:buNone/>
              <a:tabLst/>
              <a:defRPr/>
            </a:pPr>
            <a:endParaRPr kumimoji="0" lang="en-CA" b="0" i="0" u="none" strike="noStrike" kern="1200" cap="none" spc="0" normalizeH="0" baseline="0" noProof="0" dirty="0">
              <a:ln>
                <a:noFill/>
              </a:ln>
              <a:solidFill>
                <a:srgbClr val="44546A"/>
              </a:solidFill>
              <a:effectLst/>
              <a:uLnTx/>
              <a:uFillTx/>
              <a:latin typeface="Calibri"/>
              <a:ea typeface="Roboto" panose="02000000000000000000" pitchFamily="2" charset="0"/>
              <a:cs typeface="+mn-cs"/>
            </a:endParaRPr>
          </a:p>
          <a:p>
            <a:pPr marL="0" marR="0" lvl="0" indent="0" algn="l" defTabSz="914400" rtl="0" eaLnBrk="1" fontAlgn="auto" latinLnBrk="0" hangingPunct="1">
              <a:lnSpc>
                <a:spcPts val="2600"/>
              </a:lnSpc>
              <a:spcBef>
                <a:spcPts val="120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srgbClr val="44546A"/>
                </a:solidFill>
                <a:effectLst/>
                <a:uLnTx/>
                <a:uFillTx/>
                <a:latin typeface="Calibri"/>
                <a:ea typeface="Roboto" panose="02000000000000000000" pitchFamily="2" charset="0"/>
                <a:cs typeface="+mn-cs"/>
              </a:rPr>
              <a:t>• Subject Matter Experts (SME)</a:t>
            </a:r>
          </a:p>
          <a:p>
            <a:pPr marL="0" marR="0" lvl="0" indent="0" algn="l" defTabSz="914400" rtl="0" eaLnBrk="1" fontAlgn="auto" latinLnBrk="0" hangingPunct="1">
              <a:lnSpc>
                <a:spcPts val="2600"/>
              </a:lnSpc>
              <a:spcBef>
                <a:spcPts val="120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srgbClr val="44546A"/>
                </a:solidFill>
                <a:effectLst/>
                <a:uLnTx/>
                <a:uFillTx/>
                <a:latin typeface="Calibri"/>
                <a:ea typeface="Roboto" panose="02000000000000000000" pitchFamily="2" charset="0"/>
                <a:cs typeface="+mn-cs"/>
              </a:rPr>
              <a:t>• Job Task Analysis</a:t>
            </a:r>
          </a:p>
          <a:p>
            <a:pPr marL="0" marR="0" lvl="0" indent="0" algn="l" defTabSz="914400" rtl="0" eaLnBrk="1" fontAlgn="auto" latinLnBrk="0" hangingPunct="1">
              <a:lnSpc>
                <a:spcPts val="2600"/>
              </a:lnSpc>
              <a:spcBef>
                <a:spcPts val="120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srgbClr val="44546A"/>
                </a:solidFill>
                <a:effectLst/>
                <a:uLnTx/>
                <a:uFillTx/>
                <a:latin typeface="Calibri"/>
                <a:ea typeface="Roboto" panose="02000000000000000000" pitchFamily="2" charset="0"/>
                <a:cs typeface="+mn-cs"/>
              </a:rPr>
              <a:t>• Test Specifications  </a:t>
            </a:r>
          </a:p>
          <a:p>
            <a:pPr marL="0" marR="0" lvl="0" indent="0" algn="l" defTabSz="914400" rtl="0" eaLnBrk="1" fontAlgn="auto" latinLnBrk="0" hangingPunct="1">
              <a:lnSpc>
                <a:spcPts val="2600"/>
              </a:lnSpc>
              <a:spcBef>
                <a:spcPts val="120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srgbClr val="44546A"/>
                </a:solidFill>
                <a:effectLst/>
                <a:uLnTx/>
                <a:uFillTx/>
                <a:latin typeface="Calibri"/>
                <a:ea typeface="Roboto" panose="02000000000000000000" pitchFamily="2" charset="0"/>
                <a:cs typeface="+mn-cs"/>
              </a:rPr>
              <a:t>• Multiple Levels of Content Review </a:t>
            </a:r>
          </a:p>
          <a:p>
            <a:pPr marL="0" marR="0" lvl="0" indent="0" algn="l" defTabSz="914400" rtl="0" eaLnBrk="1" fontAlgn="auto" latinLnBrk="0" hangingPunct="1">
              <a:lnSpc>
                <a:spcPts val="2600"/>
              </a:lnSpc>
              <a:spcBef>
                <a:spcPts val="120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srgbClr val="44546A"/>
                </a:solidFill>
                <a:effectLst/>
                <a:uLnTx/>
                <a:uFillTx/>
                <a:latin typeface="Calibri"/>
                <a:ea typeface="Roboto" panose="02000000000000000000" pitchFamily="2" charset="0"/>
                <a:cs typeface="+mn-cs"/>
              </a:rPr>
              <a:t>• Psychometric Evaluation</a:t>
            </a:r>
          </a:p>
          <a:p>
            <a:pPr marL="0" marR="0" lvl="0" indent="0" algn="l" defTabSz="914400" rtl="0" eaLnBrk="1" fontAlgn="auto" latinLnBrk="0" hangingPunct="1">
              <a:lnSpc>
                <a:spcPts val="2600"/>
              </a:lnSpc>
              <a:spcBef>
                <a:spcPts val="120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srgbClr val="44546A"/>
                </a:solidFill>
                <a:effectLst/>
                <a:uLnTx/>
                <a:uFillTx/>
                <a:latin typeface="Calibri"/>
                <a:ea typeface="Roboto" panose="02000000000000000000" pitchFamily="2" charset="0"/>
                <a:cs typeface="+mn-cs"/>
              </a:rPr>
              <a:t>• Standard Setting</a:t>
            </a:r>
          </a:p>
          <a:p>
            <a:pPr marL="283464" marR="0" lvl="0" indent="-283464" algn="l" defTabSz="914400" rtl="0" eaLnBrk="1" fontAlgn="auto" latinLnBrk="0" hangingPunct="1">
              <a:lnSpc>
                <a:spcPts val="2400"/>
              </a:lnSpc>
              <a:spcBef>
                <a:spcPts val="600"/>
              </a:spcBef>
              <a:spcAft>
                <a:spcPts val="0"/>
              </a:spcAft>
              <a:buClrTx/>
              <a:buSzTx/>
              <a:buFont typeface="Arial" panose="020B0604020202020204" pitchFamily="34" charset="0"/>
              <a:buChar char="•"/>
              <a:tabLst/>
              <a:defRPr/>
            </a:pPr>
            <a:endParaRPr kumimoji="0" lang="en-CA" b="1" i="0" u="none" strike="noStrike" kern="1200" cap="none" spc="0" normalizeH="0" baseline="0" noProof="0" dirty="0">
              <a:ln>
                <a:noFill/>
              </a:ln>
              <a:solidFill>
                <a:srgbClr val="44546A"/>
              </a:solidFill>
              <a:effectLst/>
              <a:uLnTx/>
              <a:uFillTx/>
              <a:latin typeface="Calibri"/>
              <a:ea typeface="Roboto" panose="02000000000000000000" pitchFamily="2" charset="0"/>
              <a:cs typeface="+mn-cs"/>
            </a:endParaRPr>
          </a:p>
        </p:txBody>
      </p:sp>
      <p:sp>
        <p:nvSpPr>
          <p:cNvPr id="3" name="TextBox 2">
            <a:extLst>
              <a:ext uri="{FF2B5EF4-FFF2-40B4-BE49-F238E27FC236}">
                <a16:creationId xmlns:a16="http://schemas.microsoft.com/office/drawing/2014/main" id="{595C1EE0-E0D1-D98E-8E0B-DA0732E07449}"/>
              </a:ext>
            </a:extLst>
          </p:cNvPr>
          <p:cNvSpPr txBox="1"/>
          <p:nvPr/>
        </p:nvSpPr>
        <p:spPr>
          <a:xfrm>
            <a:off x="2142466" y="5463557"/>
            <a:ext cx="7252658" cy="400110"/>
          </a:xfrm>
          <a:prstGeom prst="rect">
            <a:avLst/>
          </a:prstGeom>
          <a:noFill/>
        </p:spPr>
        <p:txBody>
          <a:bodyPr wrap="square">
            <a:spAutoFit/>
          </a:bodyPr>
          <a:lstStyle/>
          <a:p>
            <a:r>
              <a:rPr lang="en-US" sz="2000" dirty="0">
                <a:solidFill>
                  <a:srgbClr val="0070C0"/>
                </a:solidFill>
              </a:rPr>
              <a:t>Methodology complies with guidelines from APA, AERA, and NCME.</a:t>
            </a:r>
          </a:p>
        </p:txBody>
      </p:sp>
    </p:spTree>
    <p:extLst>
      <p:ext uri="{BB962C8B-B14F-4D97-AF65-F5344CB8AC3E}">
        <p14:creationId xmlns:p14="http://schemas.microsoft.com/office/powerpoint/2010/main" val="33099163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9BE34-691B-4BDB-9C3F-9B6BA7DF284B}"/>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33C882CD-21F9-C742-5AC1-FAE6B49EA1D6}"/>
              </a:ext>
            </a:extLst>
          </p:cNvPr>
          <p:cNvSpPr txBox="1">
            <a:spLocks/>
          </p:cNvSpPr>
          <p:nvPr/>
        </p:nvSpPr>
        <p:spPr>
          <a:xfrm>
            <a:off x="451262" y="-249818"/>
            <a:ext cx="11740738" cy="1593507"/>
          </a:xfrm>
          <a:prstGeom prst="rect">
            <a:avLst/>
          </a:prstGeom>
        </p:spPr>
        <p:txBody>
          <a:bodyPr vert="horz" lIns="0" tIns="0" rIns="0" bIns="0" rtlCol="0" anchor="b" anchorCtr="0">
            <a:noAutofit/>
          </a:bodyPr>
          <a:lstStyle>
            <a:lvl1pPr algn="l" defTabSz="914400" rtl="0" eaLnBrk="1" latinLnBrk="0" hangingPunct="1">
              <a:lnSpc>
                <a:spcPct val="80000"/>
              </a:lnSpc>
              <a:spcBef>
                <a:spcPct val="0"/>
              </a:spcBef>
              <a:buNone/>
              <a:defRPr sz="4400" b="1" i="0" kern="1200" spc="50" baseline="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endParaRPr kumimoji="0" lang="en-US" sz="4000" b="1" i="0" u="none" strike="noStrike" kern="1200" cap="none" spc="50" normalizeH="0" baseline="0" noProof="0" dirty="0">
              <a:ln>
                <a:noFill/>
              </a:ln>
              <a:solidFill>
                <a:srgbClr val="2D617B"/>
              </a:solidFill>
              <a:effectLst/>
              <a:uLnTx/>
              <a:uFillTx/>
              <a:latin typeface="Merriweather"/>
              <a:ea typeface="+mj-ea"/>
              <a:cs typeface="+mj-cs"/>
            </a:endParaRPr>
          </a:p>
        </p:txBody>
      </p:sp>
      <p:sp>
        <p:nvSpPr>
          <p:cNvPr id="8" name="Title 7">
            <a:extLst>
              <a:ext uri="{FF2B5EF4-FFF2-40B4-BE49-F238E27FC236}">
                <a16:creationId xmlns:a16="http://schemas.microsoft.com/office/drawing/2014/main" id="{23C7F6D7-9EFE-FF96-3ECC-8E3E07364C39}"/>
              </a:ext>
            </a:extLst>
          </p:cNvPr>
          <p:cNvSpPr>
            <a:spLocks noGrp="1"/>
          </p:cNvSpPr>
          <p:nvPr>
            <p:ph type="title"/>
          </p:nvPr>
        </p:nvSpPr>
        <p:spPr>
          <a:xfrm>
            <a:off x="594360" y="624870"/>
            <a:ext cx="10873740" cy="1366696"/>
          </a:xfrm>
        </p:spPr>
        <p:txBody>
          <a:bodyPr/>
          <a:lstStyle/>
          <a:p>
            <a:r>
              <a:rPr lang="en-US" dirty="0">
                <a:solidFill>
                  <a:schemeClr val="tx2"/>
                </a:solidFill>
              </a:rPr>
              <a:t>EPPP and the Question of Bias</a:t>
            </a:r>
          </a:p>
        </p:txBody>
      </p:sp>
      <p:sp>
        <p:nvSpPr>
          <p:cNvPr id="4" name="Footer Placeholder 3">
            <a:extLst>
              <a:ext uri="{FF2B5EF4-FFF2-40B4-BE49-F238E27FC236}">
                <a16:creationId xmlns:a16="http://schemas.microsoft.com/office/drawing/2014/main" id="{3AEABF97-46A3-2F07-F2B8-6F4D34BD6E7D}"/>
              </a:ext>
            </a:extLst>
          </p:cNvPr>
          <p:cNvSpPr>
            <a:spLocks noGrp="1"/>
          </p:cNvSpPr>
          <p:nvPr>
            <p:ph type="ftr" sz="quarter" idx="4294967295"/>
          </p:nvPr>
        </p:nvSpPr>
        <p:spPr>
          <a:xfrm>
            <a:off x="3842795" y="639184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A627E"/>
                </a:solidFill>
                <a:effectLst/>
                <a:uLnTx/>
                <a:uFillTx/>
                <a:latin typeface="Calibri"/>
                <a:ea typeface="+mn-ea"/>
                <a:cs typeface="+mn-cs"/>
              </a:rPr>
              <a:t>ASPPB | EPPP Virtual Town Hall Meeting</a:t>
            </a:r>
          </a:p>
        </p:txBody>
      </p:sp>
      <p:sp>
        <p:nvSpPr>
          <p:cNvPr id="5" name="Slide Number Placeholder 4">
            <a:extLst>
              <a:ext uri="{FF2B5EF4-FFF2-40B4-BE49-F238E27FC236}">
                <a16:creationId xmlns:a16="http://schemas.microsoft.com/office/drawing/2014/main" id="{234391D6-9B53-253F-2187-2B79E77D88D0}"/>
              </a:ext>
            </a:extLst>
          </p:cNvPr>
          <p:cNvSpPr>
            <a:spLocks noGrp="1"/>
          </p:cNvSpPr>
          <p:nvPr>
            <p:ph type="sldNum" sz="quarter" idx="4294967295"/>
          </p:nvPr>
        </p:nvSpPr>
        <p:spPr>
          <a:xfrm>
            <a:off x="0" y="0"/>
            <a:ext cx="0" cy="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C3723A-019D-2C48-B36B-E4BF3F4F8792}" type="slidenum">
              <a:rPr kumimoji="0" lang="en-US" sz="1800"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6" name="Content Placeholder 2">
            <a:extLst>
              <a:ext uri="{FF2B5EF4-FFF2-40B4-BE49-F238E27FC236}">
                <a16:creationId xmlns:a16="http://schemas.microsoft.com/office/drawing/2014/main" id="{325FBD49-9397-C37E-9FF4-1F729C52067C}"/>
              </a:ext>
            </a:extLst>
          </p:cNvPr>
          <p:cNvSpPr txBox="1">
            <a:spLocks/>
          </p:cNvSpPr>
          <p:nvPr/>
        </p:nvSpPr>
        <p:spPr>
          <a:xfrm>
            <a:off x="2194560" y="1808686"/>
            <a:ext cx="8930640" cy="4094466"/>
          </a:xfrm>
          <a:prstGeom prst="rect">
            <a:avLst/>
          </a:prstGeom>
        </p:spPr>
        <p:txBody>
          <a:bodyPr vert="horz" lIns="0" tIns="228600" rIns="0" bIns="0" rtlCol="0">
            <a:noAutofit/>
          </a:bodyPr>
          <a:lstStyle>
            <a:lvl1pPr marL="283464" indent="-283464" algn="l" defTabSz="914400" rtl="0" eaLnBrk="1" latinLnBrk="0" hangingPunct="1">
              <a:lnSpc>
                <a:spcPct val="80000"/>
              </a:lnSpc>
              <a:spcBef>
                <a:spcPts val="2200"/>
              </a:spcBef>
              <a:buFont typeface="Arial" panose="020B0604020202020204" pitchFamily="34" charset="0"/>
              <a:buChar char="•"/>
              <a:defRPr lang="en-US" sz="2400" b="1" i="0" kern="1200" dirty="0">
                <a:solidFill>
                  <a:schemeClr val="bg1"/>
                </a:solidFill>
                <a:latin typeface="+mn-lt"/>
                <a:ea typeface="+mn-ea"/>
                <a:cs typeface="+mn-cs"/>
              </a:defRPr>
            </a:lvl1pPr>
            <a:lvl2pPr marL="685800" indent="-283464" algn="l" defTabSz="914400" rtl="0" eaLnBrk="1" latinLnBrk="0" hangingPunct="1">
              <a:lnSpc>
                <a:spcPct val="90000"/>
              </a:lnSpc>
              <a:spcBef>
                <a:spcPts val="600"/>
              </a:spcBef>
              <a:buFont typeface="Arial" panose="020B0604020202020204" pitchFamily="34" charset="0"/>
              <a:buChar char="•"/>
              <a:defRPr sz="2000" b="0" i="0" kern="1200">
                <a:solidFill>
                  <a:schemeClr val="bg1"/>
                </a:solidFill>
                <a:latin typeface="+mn-lt"/>
                <a:ea typeface="+mn-ea"/>
                <a:cs typeface="+mn-cs"/>
              </a:defRPr>
            </a:lvl2pPr>
            <a:lvl3pPr marL="114300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4pPr>
            <a:lvl5pPr marL="205740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600"/>
              </a:lnSpc>
              <a:spcBef>
                <a:spcPts val="1200"/>
              </a:spcBef>
              <a:spcAft>
                <a:spcPts val="0"/>
              </a:spcAft>
              <a:buClrTx/>
              <a:buSzTx/>
              <a:buFont typeface="Arial" panose="020B0604020202020204" pitchFamily="34" charset="0"/>
              <a:buNone/>
              <a:tabLst/>
              <a:defRPr/>
            </a:pPr>
            <a:endParaRPr kumimoji="0" lang="en-CA" sz="2100" b="0" i="0" u="none" strike="noStrike" kern="1200" cap="none" spc="0" normalizeH="0" baseline="0" noProof="0" dirty="0">
              <a:ln>
                <a:noFill/>
              </a:ln>
              <a:solidFill>
                <a:srgbClr val="44546A"/>
              </a:solidFill>
              <a:effectLst/>
              <a:uLnTx/>
              <a:uFillTx/>
              <a:ea typeface="Roboto" panose="02000000000000000000" pitchFamily="2" charset="0"/>
              <a:cs typeface="+mn-cs"/>
            </a:endParaRPr>
          </a:p>
          <a:p>
            <a:pPr marL="0" indent="0">
              <a:lnSpc>
                <a:spcPts val="2600"/>
              </a:lnSpc>
              <a:spcBef>
                <a:spcPts val="1200"/>
              </a:spcBef>
              <a:buNone/>
              <a:defRPr/>
            </a:pPr>
            <a:r>
              <a:rPr lang="en-US" sz="2000" b="0" dirty="0">
                <a:solidFill>
                  <a:srgbClr val="44546A"/>
                </a:solidFill>
                <a:ea typeface="Roboto" panose="02000000000000000000" pitchFamily="2" charset="0"/>
              </a:rPr>
              <a:t>Published study suggested differential performance on demographic variables (Sharpless, 2019); readers’ inference contributes to the bias narrative</a:t>
            </a:r>
          </a:p>
          <a:p>
            <a:pPr marL="0" indent="0">
              <a:lnSpc>
                <a:spcPts val="2600"/>
              </a:lnSpc>
              <a:spcBef>
                <a:spcPts val="1200"/>
              </a:spcBef>
              <a:buNone/>
              <a:defRPr/>
            </a:pPr>
            <a:r>
              <a:rPr kumimoji="0" lang="en-US" sz="2100" i="0" u="none" strike="noStrike" kern="1200" cap="none" spc="0" normalizeH="0" baseline="0" noProof="0" dirty="0">
                <a:ln>
                  <a:noFill/>
                </a:ln>
                <a:solidFill>
                  <a:srgbClr val="44546A"/>
                </a:solidFill>
                <a:effectLst/>
                <a:uLnTx/>
                <a:uFillTx/>
                <a:ea typeface="Roboto" panose="02000000000000000000" pitchFamily="2" charset="0"/>
                <a:cs typeface="+mn-cs"/>
              </a:rPr>
              <a:t>Differential performance</a:t>
            </a:r>
            <a:r>
              <a:rPr kumimoji="0" lang="en-US" sz="2100" i="0" u="none" strike="noStrike" kern="1200" cap="none" spc="0" normalizeH="0" baseline="0" noProof="0" dirty="0">
                <a:ln>
                  <a:noFill/>
                </a:ln>
                <a:solidFill>
                  <a:srgbClr val="FF0000"/>
                </a:solidFill>
                <a:effectLst/>
                <a:uLnTx/>
                <a:uFillTx/>
                <a:ea typeface="Roboto" panose="02000000000000000000" pitchFamily="2" charset="0"/>
                <a:cs typeface="+mn-cs"/>
              </a:rPr>
              <a:t> ≠ </a:t>
            </a:r>
            <a:r>
              <a:rPr kumimoji="0" lang="en-US" sz="2100" i="0" u="none" strike="noStrike" kern="1200" cap="none" spc="0" normalizeH="0" baseline="0" noProof="0" dirty="0">
                <a:ln>
                  <a:noFill/>
                </a:ln>
                <a:solidFill>
                  <a:srgbClr val="44546A"/>
                </a:solidFill>
                <a:effectLst/>
                <a:uLnTx/>
                <a:uFillTx/>
                <a:ea typeface="Roboto" panose="02000000000000000000" pitchFamily="2" charset="0"/>
                <a:cs typeface="+mn-cs"/>
              </a:rPr>
              <a:t>Bias</a:t>
            </a:r>
          </a:p>
          <a:p>
            <a:pPr>
              <a:lnSpc>
                <a:spcPts val="2600"/>
              </a:lnSpc>
              <a:spcBef>
                <a:spcPts val="1200"/>
              </a:spcBef>
              <a:defRPr/>
            </a:pPr>
            <a:r>
              <a:rPr kumimoji="0" lang="en-US" sz="2000" b="0" i="0" u="none" strike="noStrike" kern="1200" cap="none" spc="0" normalizeH="0" baseline="0" noProof="0" dirty="0">
                <a:ln>
                  <a:noFill/>
                </a:ln>
                <a:solidFill>
                  <a:srgbClr val="44546A"/>
                </a:solidFill>
                <a:effectLst/>
                <a:uLnTx/>
                <a:uFillTx/>
                <a:ea typeface="Roboto" panose="02000000000000000000" pitchFamily="2" charset="0"/>
                <a:cs typeface="+mn-cs"/>
              </a:rPr>
              <a:t>Bias refers to construct underrepresentation or construct-irrelevant components of test scores (AERA, APA &amp; NCME, 2014)</a:t>
            </a:r>
          </a:p>
          <a:p>
            <a:pPr>
              <a:lnSpc>
                <a:spcPts val="2600"/>
              </a:lnSpc>
              <a:spcBef>
                <a:spcPts val="1200"/>
              </a:spcBef>
              <a:defRPr/>
            </a:pPr>
            <a:r>
              <a:rPr kumimoji="0" lang="en-US" sz="2000" b="0" i="0" u="none" strike="noStrike" kern="1200" cap="none" spc="0" normalizeH="0" baseline="0" noProof="0" dirty="0">
                <a:ln>
                  <a:noFill/>
                </a:ln>
                <a:solidFill>
                  <a:srgbClr val="44546A"/>
                </a:solidFill>
                <a:effectLst/>
                <a:uLnTx/>
                <a:uFillTx/>
                <a:ea typeface="Roboto" panose="02000000000000000000" pitchFamily="2" charset="0"/>
                <a:cs typeface="+mn-cs"/>
              </a:rPr>
              <a:t>Differential performance could be from impact of many factors</a:t>
            </a:r>
          </a:p>
          <a:p>
            <a:pPr>
              <a:lnSpc>
                <a:spcPts val="2600"/>
              </a:lnSpc>
              <a:spcBef>
                <a:spcPts val="1200"/>
              </a:spcBef>
              <a:defRPr/>
            </a:pPr>
            <a:r>
              <a:rPr kumimoji="0" lang="en-US" sz="2000" b="0" i="0" u="none" strike="noStrike" kern="1200" cap="none" spc="0" normalizeH="0" baseline="0" noProof="0" dirty="0">
                <a:ln>
                  <a:noFill/>
                </a:ln>
                <a:solidFill>
                  <a:srgbClr val="44546A"/>
                </a:solidFill>
                <a:effectLst/>
                <a:uLnTx/>
                <a:uFillTx/>
                <a:ea typeface="Roboto" panose="02000000000000000000" pitchFamily="2" charset="0"/>
                <a:cs typeface="+mn-cs"/>
              </a:rPr>
              <a:t>Additional investigation is needed to determine whether bias exists</a:t>
            </a:r>
            <a:endParaRPr kumimoji="0" lang="en-CA" sz="2000" b="1" i="0" u="none" strike="noStrike" kern="1200" cap="none" spc="0" normalizeH="0" baseline="0" noProof="0" dirty="0">
              <a:ln>
                <a:noFill/>
              </a:ln>
              <a:solidFill>
                <a:srgbClr val="44546A"/>
              </a:solidFill>
              <a:effectLst/>
              <a:uLnTx/>
              <a:uFillTx/>
              <a:ea typeface="Roboto" panose="02000000000000000000" pitchFamily="2" charset="0"/>
              <a:cs typeface="+mn-cs"/>
            </a:endParaRPr>
          </a:p>
        </p:txBody>
      </p:sp>
    </p:spTree>
    <p:extLst>
      <p:ext uri="{BB962C8B-B14F-4D97-AF65-F5344CB8AC3E}">
        <p14:creationId xmlns:p14="http://schemas.microsoft.com/office/powerpoint/2010/main" val="7849646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39FCF-E318-D82C-763C-451256DC6482}"/>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4A093F43-4F73-E820-F32D-A4F6B08E5F91}"/>
              </a:ext>
            </a:extLst>
          </p:cNvPr>
          <p:cNvSpPr txBox="1">
            <a:spLocks/>
          </p:cNvSpPr>
          <p:nvPr/>
        </p:nvSpPr>
        <p:spPr>
          <a:xfrm>
            <a:off x="451262" y="-249818"/>
            <a:ext cx="11740738" cy="1593507"/>
          </a:xfrm>
          <a:prstGeom prst="rect">
            <a:avLst/>
          </a:prstGeom>
        </p:spPr>
        <p:txBody>
          <a:bodyPr vert="horz" lIns="0" tIns="0" rIns="0" bIns="0" rtlCol="0" anchor="b" anchorCtr="0">
            <a:noAutofit/>
          </a:bodyPr>
          <a:lstStyle>
            <a:lvl1pPr algn="l" defTabSz="914400" rtl="0" eaLnBrk="1" latinLnBrk="0" hangingPunct="1">
              <a:lnSpc>
                <a:spcPct val="80000"/>
              </a:lnSpc>
              <a:spcBef>
                <a:spcPct val="0"/>
              </a:spcBef>
              <a:buNone/>
              <a:defRPr sz="4400" b="1" i="0" kern="1200" spc="50" baseline="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endParaRPr kumimoji="0" lang="en-US" sz="4000" b="1" i="0" u="none" strike="noStrike" kern="1200" cap="none" spc="50" normalizeH="0" baseline="0" noProof="0" dirty="0">
              <a:ln>
                <a:noFill/>
              </a:ln>
              <a:solidFill>
                <a:srgbClr val="2D617B"/>
              </a:solidFill>
              <a:effectLst/>
              <a:uLnTx/>
              <a:uFillTx/>
              <a:latin typeface="Merriweather"/>
              <a:ea typeface="+mj-ea"/>
              <a:cs typeface="+mj-cs"/>
            </a:endParaRPr>
          </a:p>
        </p:txBody>
      </p:sp>
      <p:sp>
        <p:nvSpPr>
          <p:cNvPr id="8" name="Title 7">
            <a:extLst>
              <a:ext uri="{FF2B5EF4-FFF2-40B4-BE49-F238E27FC236}">
                <a16:creationId xmlns:a16="http://schemas.microsoft.com/office/drawing/2014/main" id="{4B15A933-F995-F344-A6BA-C0B15F9F0DE6}"/>
              </a:ext>
            </a:extLst>
          </p:cNvPr>
          <p:cNvSpPr>
            <a:spLocks noGrp="1"/>
          </p:cNvSpPr>
          <p:nvPr>
            <p:ph type="title"/>
          </p:nvPr>
        </p:nvSpPr>
        <p:spPr>
          <a:xfrm>
            <a:off x="584200" y="670501"/>
            <a:ext cx="10873740" cy="1366696"/>
          </a:xfrm>
        </p:spPr>
        <p:txBody>
          <a:bodyPr/>
          <a:lstStyle/>
          <a:p>
            <a:r>
              <a:rPr lang="en-US" dirty="0">
                <a:solidFill>
                  <a:schemeClr val="tx2"/>
                </a:solidFill>
              </a:rPr>
              <a:t>Prevention Against Bias</a:t>
            </a:r>
          </a:p>
        </p:txBody>
      </p:sp>
      <p:sp>
        <p:nvSpPr>
          <p:cNvPr id="4" name="Footer Placeholder 3">
            <a:extLst>
              <a:ext uri="{FF2B5EF4-FFF2-40B4-BE49-F238E27FC236}">
                <a16:creationId xmlns:a16="http://schemas.microsoft.com/office/drawing/2014/main" id="{BD251178-DCAD-F468-3EB3-8EA4041543DE}"/>
              </a:ext>
            </a:extLst>
          </p:cNvPr>
          <p:cNvSpPr>
            <a:spLocks noGrp="1"/>
          </p:cNvSpPr>
          <p:nvPr>
            <p:ph type="ftr" sz="quarter" idx="4294967295"/>
          </p:nvPr>
        </p:nvSpPr>
        <p:spPr>
          <a:xfrm>
            <a:off x="3842795" y="639184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A627E"/>
                </a:solidFill>
                <a:effectLst/>
                <a:uLnTx/>
                <a:uFillTx/>
                <a:latin typeface="Calibri"/>
                <a:ea typeface="+mn-ea"/>
                <a:cs typeface="+mn-cs"/>
              </a:rPr>
              <a:t>ASPPB | EPPP Virtual Town Hall Meeting</a:t>
            </a:r>
          </a:p>
        </p:txBody>
      </p:sp>
      <p:sp>
        <p:nvSpPr>
          <p:cNvPr id="5" name="Slide Number Placeholder 4">
            <a:extLst>
              <a:ext uri="{FF2B5EF4-FFF2-40B4-BE49-F238E27FC236}">
                <a16:creationId xmlns:a16="http://schemas.microsoft.com/office/drawing/2014/main" id="{02EF9601-8BCD-5957-902E-E4328B3B9112}"/>
              </a:ext>
            </a:extLst>
          </p:cNvPr>
          <p:cNvSpPr>
            <a:spLocks noGrp="1"/>
          </p:cNvSpPr>
          <p:nvPr>
            <p:ph type="sldNum" sz="quarter" idx="4294967295"/>
          </p:nvPr>
        </p:nvSpPr>
        <p:spPr>
          <a:xfrm>
            <a:off x="0" y="0"/>
            <a:ext cx="0" cy="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C3723A-019D-2C48-B36B-E4BF3F4F8792}" type="slidenum">
              <a:rPr kumimoji="0" lang="en-US" sz="1800"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6" name="Content Placeholder 2">
            <a:extLst>
              <a:ext uri="{FF2B5EF4-FFF2-40B4-BE49-F238E27FC236}">
                <a16:creationId xmlns:a16="http://schemas.microsoft.com/office/drawing/2014/main" id="{73DEA319-DE88-F5A3-AC2A-854D4CA3D1D1}"/>
              </a:ext>
            </a:extLst>
          </p:cNvPr>
          <p:cNvSpPr txBox="1">
            <a:spLocks/>
          </p:cNvSpPr>
          <p:nvPr/>
        </p:nvSpPr>
        <p:spPr>
          <a:xfrm>
            <a:off x="2184333" y="1900126"/>
            <a:ext cx="8463348" cy="4354079"/>
          </a:xfrm>
          <a:prstGeom prst="rect">
            <a:avLst/>
          </a:prstGeom>
        </p:spPr>
        <p:txBody>
          <a:bodyPr vert="horz" lIns="0" tIns="91440" rIns="0" bIns="0" rtlCol="0">
            <a:noAutofit/>
          </a:bodyPr>
          <a:lstStyle>
            <a:lvl1pPr marL="283464" indent="-283464" algn="l" defTabSz="914400" rtl="0" eaLnBrk="1" latinLnBrk="0" hangingPunct="1">
              <a:lnSpc>
                <a:spcPct val="80000"/>
              </a:lnSpc>
              <a:spcBef>
                <a:spcPts val="2200"/>
              </a:spcBef>
              <a:buFont typeface="Arial" panose="020B0604020202020204" pitchFamily="34" charset="0"/>
              <a:buChar char="•"/>
              <a:defRPr lang="en-US" sz="2400" b="1" i="0" kern="1200" dirty="0">
                <a:solidFill>
                  <a:schemeClr val="bg1"/>
                </a:solidFill>
                <a:latin typeface="+mn-lt"/>
                <a:ea typeface="+mn-ea"/>
                <a:cs typeface="+mn-cs"/>
              </a:defRPr>
            </a:lvl1pPr>
            <a:lvl2pPr marL="685800" indent="-283464" algn="l" defTabSz="914400" rtl="0" eaLnBrk="1" latinLnBrk="0" hangingPunct="1">
              <a:lnSpc>
                <a:spcPct val="90000"/>
              </a:lnSpc>
              <a:spcBef>
                <a:spcPts val="600"/>
              </a:spcBef>
              <a:buFont typeface="Arial" panose="020B0604020202020204" pitchFamily="34" charset="0"/>
              <a:buChar char="•"/>
              <a:defRPr sz="2000" b="0" i="0" kern="1200">
                <a:solidFill>
                  <a:schemeClr val="bg1"/>
                </a:solidFill>
                <a:latin typeface="+mn-lt"/>
                <a:ea typeface="+mn-ea"/>
                <a:cs typeface="+mn-cs"/>
              </a:defRPr>
            </a:lvl2pPr>
            <a:lvl3pPr marL="114300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4pPr>
            <a:lvl5pPr marL="205740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400"/>
              </a:lnSpc>
              <a:spcBef>
                <a:spcPts val="1200"/>
              </a:spcBef>
              <a:spcAft>
                <a:spcPts val="0"/>
              </a:spcAft>
              <a:buClrTx/>
              <a:buSzTx/>
              <a:buFont typeface="Arial" panose="020B0604020202020204" pitchFamily="34" charset="0"/>
              <a:buNone/>
              <a:tabLst/>
              <a:defRPr/>
            </a:pPr>
            <a:endParaRPr kumimoji="0" lang="en-CA" sz="2800" b="0" i="0" u="none" strike="noStrike" kern="1200" cap="none" spc="0" normalizeH="0" baseline="0" noProof="0" dirty="0">
              <a:ln>
                <a:noFill/>
              </a:ln>
              <a:solidFill>
                <a:srgbClr val="44546A"/>
              </a:solidFill>
              <a:effectLst/>
              <a:uLnTx/>
              <a:uFillTx/>
              <a:latin typeface="Calibri"/>
              <a:ea typeface="Roboto" panose="02000000000000000000" pitchFamily="2" charset="0"/>
              <a:cs typeface="+mn-cs"/>
            </a:endParaRPr>
          </a:p>
          <a:p>
            <a:pPr>
              <a:lnSpc>
                <a:spcPts val="2400"/>
              </a:lnSpc>
              <a:spcBef>
                <a:spcPts val="1200"/>
              </a:spcBef>
              <a:defRPr/>
            </a:pPr>
            <a:r>
              <a:rPr lang="en-US" sz="2200" dirty="0">
                <a:solidFill>
                  <a:srgbClr val="44546A"/>
                </a:solidFill>
                <a:ea typeface="Roboto" panose="02000000000000000000" pitchFamily="2" charset="0"/>
              </a:rPr>
              <a:t>Exam Development and Delivery Process</a:t>
            </a:r>
          </a:p>
          <a:p>
            <a:pPr lvl="1">
              <a:lnSpc>
                <a:spcPts val="2400"/>
              </a:lnSpc>
              <a:spcBef>
                <a:spcPts val="1200"/>
              </a:spcBef>
              <a:defRPr/>
            </a:pPr>
            <a:r>
              <a:rPr lang="en-US" sz="1800" b="0" dirty="0">
                <a:solidFill>
                  <a:srgbClr val="44546A"/>
                </a:solidFill>
                <a:ea typeface="Roboto" panose="02000000000000000000" pitchFamily="2" charset="0"/>
              </a:rPr>
              <a:t>Extensive training and continued discussion for exam volunteers</a:t>
            </a:r>
          </a:p>
          <a:p>
            <a:pPr lvl="1">
              <a:lnSpc>
                <a:spcPts val="2400"/>
              </a:lnSpc>
              <a:spcBef>
                <a:spcPts val="1200"/>
              </a:spcBef>
              <a:defRPr/>
            </a:pPr>
            <a:r>
              <a:rPr lang="en-US" sz="1800" b="0" dirty="0">
                <a:solidFill>
                  <a:srgbClr val="44546A"/>
                </a:solidFill>
                <a:ea typeface="Roboto" panose="02000000000000000000" pitchFamily="2" charset="0"/>
              </a:rPr>
              <a:t>Iterative process helps different eyes catch different aspects of questions</a:t>
            </a:r>
          </a:p>
          <a:p>
            <a:pPr lvl="1">
              <a:lnSpc>
                <a:spcPts val="2400"/>
              </a:lnSpc>
              <a:spcBef>
                <a:spcPts val="1200"/>
              </a:spcBef>
              <a:defRPr/>
            </a:pPr>
            <a:r>
              <a:rPr lang="en-US" sz="1800" dirty="0">
                <a:solidFill>
                  <a:srgbClr val="44546A"/>
                </a:solidFill>
                <a:ea typeface="Roboto" panose="02000000000000000000" pitchFamily="2" charset="0"/>
              </a:rPr>
              <a:t>Computer randomized delivery of multiple comparable forms</a:t>
            </a:r>
            <a:endParaRPr lang="en-US" sz="1800" b="0" dirty="0">
              <a:solidFill>
                <a:srgbClr val="44546A"/>
              </a:solidFill>
              <a:ea typeface="Roboto" panose="02000000000000000000" pitchFamily="2" charset="0"/>
            </a:endParaRPr>
          </a:p>
          <a:p>
            <a:pPr>
              <a:lnSpc>
                <a:spcPts val="2400"/>
              </a:lnSpc>
              <a:spcBef>
                <a:spcPts val="1200"/>
              </a:spcBef>
              <a:defRPr/>
            </a:pPr>
            <a:r>
              <a:rPr lang="en-US" sz="2200" dirty="0">
                <a:solidFill>
                  <a:srgbClr val="44546A"/>
                </a:solidFill>
                <a:ea typeface="Roboto" panose="02000000000000000000" pitchFamily="2" charset="0"/>
              </a:rPr>
              <a:t>Item Review Committee (established 2021)</a:t>
            </a:r>
          </a:p>
          <a:p>
            <a:pPr lvl="1">
              <a:lnSpc>
                <a:spcPts val="2400"/>
              </a:lnSpc>
              <a:spcBef>
                <a:spcPts val="1200"/>
              </a:spcBef>
              <a:defRPr/>
            </a:pPr>
            <a:r>
              <a:rPr lang="en-US" sz="1800" b="0" dirty="0">
                <a:solidFill>
                  <a:srgbClr val="44546A"/>
                </a:solidFill>
                <a:ea typeface="Roboto" panose="02000000000000000000" pitchFamily="2" charset="0"/>
              </a:rPr>
              <a:t>Review and comment on items</a:t>
            </a:r>
            <a:r>
              <a:rPr lang="en-US" sz="1800" dirty="0">
                <a:solidFill>
                  <a:srgbClr val="44546A"/>
                </a:solidFill>
                <a:ea typeface="Roboto" panose="02000000000000000000" pitchFamily="2" charset="0"/>
              </a:rPr>
              <a:t> before putting on the exam as pretest items</a:t>
            </a:r>
          </a:p>
          <a:p>
            <a:pPr lvl="1">
              <a:lnSpc>
                <a:spcPts val="2400"/>
              </a:lnSpc>
              <a:spcBef>
                <a:spcPts val="1200"/>
              </a:spcBef>
              <a:defRPr/>
            </a:pPr>
            <a:r>
              <a:rPr lang="en-US" sz="1800" b="0" dirty="0">
                <a:solidFill>
                  <a:srgbClr val="44546A"/>
                </a:solidFill>
                <a:ea typeface="Roboto" panose="02000000000000000000" pitchFamily="2" charset="0"/>
              </a:rPr>
              <a:t>Blind review all items flagged for differential item performance: </a:t>
            </a:r>
            <a:br>
              <a:rPr lang="en-US" sz="1800" b="0" dirty="0">
                <a:solidFill>
                  <a:srgbClr val="44546A"/>
                </a:solidFill>
                <a:ea typeface="Roboto" panose="02000000000000000000" pitchFamily="2" charset="0"/>
              </a:rPr>
            </a:br>
            <a:r>
              <a:rPr lang="en-US" sz="1800" b="0" dirty="0">
                <a:solidFill>
                  <a:srgbClr val="44546A"/>
                </a:solidFill>
                <a:ea typeface="Roboto" panose="02000000000000000000" pitchFamily="2" charset="0"/>
              </a:rPr>
              <a:t>Discuss and decide retain; retain with suggestions for revision; </a:t>
            </a:r>
            <a:br>
              <a:rPr lang="en-US" sz="1800" b="0" dirty="0">
                <a:solidFill>
                  <a:srgbClr val="44546A"/>
                </a:solidFill>
                <a:ea typeface="Roboto" panose="02000000000000000000" pitchFamily="2" charset="0"/>
              </a:rPr>
            </a:br>
            <a:r>
              <a:rPr lang="en-US" sz="1800" b="0" dirty="0">
                <a:solidFill>
                  <a:srgbClr val="44546A"/>
                </a:solidFill>
                <a:ea typeface="Roboto" panose="02000000000000000000" pitchFamily="2" charset="0"/>
              </a:rPr>
              <a:t>remove due to possible bias in content or wording</a:t>
            </a:r>
          </a:p>
        </p:txBody>
      </p:sp>
    </p:spTree>
    <p:extLst>
      <p:ext uri="{BB962C8B-B14F-4D97-AF65-F5344CB8AC3E}">
        <p14:creationId xmlns:p14="http://schemas.microsoft.com/office/powerpoint/2010/main" val="42595186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4C87F-5920-1B10-D929-A2EF97AEEB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517427-30EF-30F6-6512-820B2EFA1D2B}"/>
              </a:ext>
            </a:extLst>
          </p:cNvPr>
          <p:cNvSpPr>
            <a:spLocks noGrp="1"/>
          </p:cNvSpPr>
          <p:nvPr>
            <p:ph type="ctrTitle"/>
          </p:nvPr>
        </p:nvSpPr>
        <p:spPr>
          <a:xfrm>
            <a:off x="611613" y="376974"/>
            <a:ext cx="11188668" cy="3291840"/>
          </a:xfrm>
        </p:spPr>
        <p:txBody>
          <a:bodyPr/>
          <a:lstStyle/>
          <a:p>
            <a:r>
              <a:rPr lang="en-US" sz="5200" dirty="0">
                <a:solidFill>
                  <a:schemeClr val="bg2"/>
                </a:solidFill>
              </a:rPr>
              <a:t>Preparing for the EPPP</a:t>
            </a:r>
          </a:p>
        </p:txBody>
      </p:sp>
    </p:spTree>
    <p:extLst>
      <p:ext uri="{BB962C8B-B14F-4D97-AF65-F5344CB8AC3E}">
        <p14:creationId xmlns:p14="http://schemas.microsoft.com/office/powerpoint/2010/main" val="7238858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123F3-0552-C727-3F50-E28A9BDB2EB8}"/>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55516477-04A8-ADEC-17FB-E21975989D00}"/>
              </a:ext>
            </a:extLst>
          </p:cNvPr>
          <p:cNvSpPr txBox="1">
            <a:spLocks/>
          </p:cNvSpPr>
          <p:nvPr/>
        </p:nvSpPr>
        <p:spPr>
          <a:xfrm>
            <a:off x="451262" y="-249818"/>
            <a:ext cx="11740738" cy="1593507"/>
          </a:xfrm>
          <a:prstGeom prst="rect">
            <a:avLst/>
          </a:prstGeom>
        </p:spPr>
        <p:txBody>
          <a:bodyPr vert="horz" lIns="0" tIns="0" rIns="0" bIns="0" rtlCol="0" anchor="b" anchorCtr="0">
            <a:noAutofit/>
          </a:bodyPr>
          <a:lstStyle>
            <a:lvl1pPr algn="l" defTabSz="914400" rtl="0" eaLnBrk="1" latinLnBrk="0" hangingPunct="1">
              <a:lnSpc>
                <a:spcPct val="80000"/>
              </a:lnSpc>
              <a:spcBef>
                <a:spcPct val="0"/>
              </a:spcBef>
              <a:buNone/>
              <a:defRPr sz="4400" b="1" i="0" kern="1200" spc="50" baseline="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endParaRPr kumimoji="0" lang="en-US" sz="4000" b="1" i="0" u="none" strike="noStrike" kern="1200" cap="none" spc="50" normalizeH="0" baseline="0" noProof="0" dirty="0">
              <a:ln>
                <a:noFill/>
              </a:ln>
              <a:solidFill>
                <a:srgbClr val="2D617B"/>
              </a:solidFill>
              <a:effectLst/>
              <a:uLnTx/>
              <a:uFillTx/>
              <a:latin typeface="Merriweather"/>
              <a:ea typeface="+mj-ea"/>
              <a:cs typeface="+mj-cs"/>
            </a:endParaRPr>
          </a:p>
        </p:txBody>
      </p:sp>
      <p:sp>
        <p:nvSpPr>
          <p:cNvPr id="8" name="Title 7">
            <a:extLst>
              <a:ext uri="{FF2B5EF4-FFF2-40B4-BE49-F238E27FC236}">
                <a16:creationId xmlns:a16="http://schemas.microsoft.com/office/drawing/2014/main" id="{8284B3C6-7532-BBB0-2E26-17B68DA960FC}"/>
              </a:ext>
            </a:extLst>
          </p:cNvPr>
          <p:cNvSpPr>
            <a:spLocks noGrp="1"/>
          </p:cNvSpPr>
          <p:nvPr>
            <p:ph type="title"/>
          </p:nvPr>
        </p:nvSpPr>
        <p:spPr>
          <a:xfrm>
            <a:off x="594360" y="604550"/>
            <a:ext cx="10873740" cy="1366696"/>
          </a:xfrm>
        </p:spPr>
        <p:txBody>
          <a:bodyPr/>
          <a:lstStyle/>
          <a:p>
            <a:r>
              <a:rPr lang="en-US" dirty="0">
                <a:solidFill>
                  <a:schemeClr val="tx2"/>
                </a:solidFill>
              </a:rPr>
              <a:t>EPPP Sample Exams</a:t>
            </a:r>
          </a:p>
        </p:txBody>
      </p:sp>
      <p:sp>
        <p:nvSpPr>
          <p:cNvPr id="4" name="Footer Placeholder 3">
            <a:extLst>
              <a:ext uri="{FF2B5EF4-FFF2-40B4-BE49-F238E27FC236}">
                <a16:creationId xmlns:a16="http://schemas.microsoft.com/office/drawing/2014/main" id="{18C29277-DD0C-0FB5-D092-ECC814C5EB02}"/>
              </a:ext>
            </a:extLst>
          </p:cNvPr>
          <p:cNvSpPr>
            <a:spLocks noGrp="1"/>
          </p:cNvSpPr>
          <p:nvPr>
            <p:ph type="ftr" sz="quarter" idx="4294967295"/>
          </p:nvPr>
        </p:nvSpPr>
        <p:spPr>
          <a:xfrm>
            <a:off x="3842795" y="639184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A627E"/>
                </a:solidFill>
                <a:effectLst/>
                <a:uLnTx/>
                <a:uFillTx/>
                <a:latin typeface="Calibri"/>
                <a:ea typeface="+mn-ea"/>
                <a:cs typeface="+mn-cs"/>
              </a:rPr>
              <a:t>ASPPB | EPPP Virtual Town Hall Meeting</a:t>
            </a:r>
          </a:p>
        </p:txBody>
      </p:sp>
      <p:sp>
        <p:nvSpPr>
          <p:cNvPr id="5" name="Slide Number Placeholder 4">
            <a:extLst>
              <a:ext uri="{FF2B5EF4-FFF2-40B4-BE49-F238E27FC236}">
                <a16:creationId xmlns:a16="http://schemas.microsoft.com/office/drawing/2014/main" id="{A14B1964-2F9C-B239-7930-10FB84254058}"/>
              </a:ext>
            </a:extLst>
          </p:cNvPr>
          <p:cNvSpPr>
            <a:spLocks noGrp="1"/>
          </p:cNvSpPr>
          <p:nvPr>
            <p:ph type="sldNum" sz="quarter" idx="4294967295"/>
          </p:nvPr>
        </p:nvSpPr>
        <p:spPr>
          <a:xfrm>
            <a:off x="0" y="0"/>
            <a:ext cx="0" cy="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C3723A-019D-2C48-B36B-E4BF3F4F8792}" type="slidenum">
              <a:rPr kumimoji="0" lang="en-US" sz="1800"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6" name="Content Placeholder 2">
            <a:extLst>
              <a:ext uri="{FF2B5EF4-FFF2-40B4-BE49-F238E27FC236}">
                <a16:creationId xmlns:a16="http://schemas.microsoft.com/office/drawing/2014/main" id="{92D5D1C1-0007-F09A-8F01-49BDAF6B96D1}"/>
              </a:ext>
            </a:extLst>
          </p:cNvPr>
          <p:cNvSpPr txBox="1">
            <a:spLocks/>
          </p:cNvSpPr>
          <p:nvPr/>
        </p:nvSpPr>
        <p:spPr>
          <a:xfrm>
            <a:off x="2194560" y="1760554"/>
            <a:ext cx="9273540" cy="3881512"/>
          </a:xfrm>
          <a:prstGeom prst="rect">
            <a:avLst/>
          </a:prstGeom>
        </p:spPr>
        <p:txBody>
          <a:bodyPr vert="horz" lIns="0" tIns="228600" rIns="0" bIns="0" rtlCol="0">
            <a:noAutofit/>
          </a:bodyPr>
          <a:lstStyle>
            <a:lvl1pPr marL="283464" indent="-283464" algn="l" defTabSz="914400" rtl="0" eaLnBrk="1" latinLnBrk="0" hangingPunct="1">
              <a:lnSpc>
                <a:spcPct val="80000"/>
              </a:lnSpc>
              <a:spcBef>
                <a:spcPts val="2200"/>
              </a:spcBef>
              <a:buFont typeface="Arial" panose="020B0604020202020204" pitchFamily="34" charset="0"/>
              <a:buChar char="•"/>
              <a:defRPr lang="en-US" sz="2400" b="1" i="0" kern="1200" dirty="0">
                <a:solidFill>
                  <a:schemeClr val="bg1"/>
                </a:solidFill>
                <a:latin typeface="+mn-lt"/>
                <a:ea typeface="+mn-ea"/>
                <a:cs typeface="+mn-cs"/>
              </a:defRPr>
            </a:lvl1pPr>
            <a:lvl2pPr marL="685800" indent="-283464" algn="l" defTabSz="914400" rtl="0" eaLnBrk="1" latinLnBrk="0" hangingPunct="1">
              <a:lnSpc>
                <a:spcPct val="90000"/>
              </a:lnSpc>
              <a:spcBef>
                <a:spcPts val="600"/>
              </a:spcBef>
              <a:buFont typeface="Arial" panose="020B0604020202020204" pitchFamily="34" charset="0"/>
              <a:buChar char="•"/>
              <a:defRPr sz="2000" b="0" i="0" kern="1200">
                <a:solidFill>
                  <a:schemeClr val="bg1"/>
                </a:solidFill>
                <a:latin typeface="+mn-lt"/>
                <a:ea typeface="+mn-ea"/>
                <a:cs typeface="+mn-cs"/>
              </a:defRPr>
            </a:lvl2pPr>
            <a:lvl3pPr marL="114300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4pPr>
            <a:lvl5pPr marL="205740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800"/>
              </a:lnSpc>
              <a:spcBef>
                <a:spcPts val="1200"/>
              </a:spcBef>
              <a:spcAft>
                <a:spcPts val="0"/>
              </a:spcAft>
              <a:buClrTx/>
              <a:buSzTx/>
              <a:buFont typeface="Arial" panose="020B0604020202020204" pitchFamily="34" charset="0"/>
              <a:buNone/>
              <a:tabLst/>
              <a:defRPr/>
            </a:pPr>
            <a:endParaRPr kumimoji="0" lang="en-CA" b="0" i="0" u="none" strike="noStrike" kern="1200" cap="none" spc="0" normalizeH="0" baseline="0" noProof="0" dirty="0">
              <a:ln>
                <a:noFill/>
              </a:ln>
              <a:solidFill>
                <a:srgbClr val="44546A"/>
              </a:solidFill>
              <a:effectLst/>
              <a:uLnTx/>
              <a:uFillTx/>
              <a:latin typeface="Calibri"/>
              <a:ea typeface="Roboto" panose="02000000000000000000" pitchFamily="2" charset="0"/>
              <a:cs typeface="+mn-cs"/>
            </a:endParaRPr>
          </a:p>
          <a:p>
            <a:pPr>
              <a:lnSpc>
                <a:spcPts val="2800"/>
              </a:lnSpc>
              <a:spcBef>
                <a:spcPts val="1200"/>
              </a:spcBef>
              <a:defRPr/>
            </a:pPr>
            <a:r>
              <a:rPr kumimoji="0" lang="en-US" b="0" i="0" u="none" strike="noStrike" kern="1200" cap="none" spc="0" normalizeH="0" baseline="0" noProof="0" dirty="0">
                <a:ln>
                  <a:noFill/>
                </a:ln>
                <a:solidFill>
                  <a:srgbClr val="44546A"/>
                </a:solidFill>
                <a:effectLst/>
                <a:uLnTx/>
                <a:uFillTx/>
                <a:latin typeface="Calibri"/>
                <a:ea typeface="Roboto" panose="02000000000000000000" pitchFamily="2" charset="0"/>
                <a:cs typeface="+mn-cs"/>
              </a:rPr>
              <a:t>Content and Format mimic the real exam</a:t>
            </a:r>
          </a:p>
          <a:p>
            <a:pPr>
              <a:lnSpc>
                <a:spcPts val="2800"/>
              </a:lnSpc>
              <a:spcBef>
                <a:spcPts val="1200"/>
              </a:spcBef>
              <a:defRPr/>
            </a:pPr>
            <a:r>
              <a:rPr kumimoji="0" lang="en-US" b="0" i="0" u="none" strike="noStrike" kern="1200" cap="none" spc="0" normalizeH="0" baseline="0" noProof="0" dirty="0">
                <a:ln>
                  <a:noFill/>
                </a:ln>
                <a:solidFill>
                  <a:srgbClr val="44546A"/>
                </a:solidFill>
                <a:effectLst/>
                <a:uLnTx/>
                <a:uFillTx/>
                <a:latin typeface="Calibri"/>
                <a:ea typeface="Roboto" panose="02000000000000000000" pitchFamily="2" charset="0"/>
                <a:cs typeface="+mn-cs"/>
              </a:rPr>
              <a:t>Currently at-cost for taking the sample exam: </a:t>
            </a:r>
          </a:p>
          <a:p>
            <a:pPr lvl="1">
              <a:lnSpc>
                <a:spcPts val="2800"/>
              </a:lnSpc>
              <a:spcBef>
                <a:spcPts val="1200"/>
              </a:spcBef>
              <a:defRPr/>
            </a:pPr>
            <a:r>
              <a:rPr kumimoji="0" lang="en-US" sz="2400" b="0" i="0" u="none" strike="noStrike" kern="1200" cap="none" spc="0" normalizeH="0" baseline="0" noProof="0" dirty="0">
                <a:ln>
                  <a:noFill/>
                </a:ln>
                <a:solidFill>
                  <a:srgbClr val="44546A"/>
                </a:solidFill>
                <a:effectLst/>
                <a:uLnTx/>
                <a:uFillTx/>
                <a:latin typeface="Calibri"/>
                <a:ea typeface="Roboto" panose="02000000000000000000" pitchFamily="2" charset="0"/>
                <a:cs typeface="+mn-cs"/>
              </a:rPr>
              <a:t>On-line or In-person at testing site</a:t>
            </a:r>
          </a:p>
          <a:p>
            <a:pPr>
              <a:lnSpc>
                <a:spcPts val="2800"/>
              </a:lnSpc>
              <a:spcBef>
                <a:spcPts val="1200"/>
              </a:spcBef>
              <a:defRPr/>
            </a:pPr>
            <a:r>
              <a:rPr kumimoji="0" lang="en-US" b="0" i="0" u="none" strike="noStrike" kern="1200" cap="none" spc="0" normalizeH="0" baseline="0" noProof="0" dirty="0">
                <a:ln>
                  <a:noFill/>
                </a:ln>
                <a:solidFill>
                  <a:srgbClr val="44546A"/>
                </a:solidFill>
                <a:effectLst/>
                <a:uLnTx/>
                <a:uFillTx/>
                <a:latin typeface="Calibri"/>
                <a:ea typeface="Roboto" panose="02000000000000000000" pitchFamily="2" charset="0"/>
                <a:cs typeface="+mn-cs"/>
              </a:rPr>
              <a:t>Candidates who took sample exam showed ~10% improvement in passing rate</a:t>
            </a:r>
          </a:p>
          <a:p>
            <a:pPr>
              <a:lnSpc>
                <a:spcPts val="2800"/>
              </a:lnSpc>
              <a:spcBef>
                <a:spcPts val="1200"/>
              </a:spcBef>
              <a:defRPr/>
            </a:pPr>
            <a:r>
              <a:rPr kumimoji="0" lang="en-US" b="0" i="0" u="none" strike="noStrike" kern="1200" cap="none" spc="0" normalizeH="0" baseline="0" noProof="0" dirty="0">
                <a:ln>
                  <a:noFill/>
                </a:ln>
                <a:solidFill>
                  <a:srgbClr val="44546A"/>
                </a:solidFill>
                <a:effectLst/>
                <a:uLnTx/>
                <a:uFillTx/>
                <a:latin typeface="Calibri"/>
                <a:ea typeface="Roboto" panose="02000000000000000000" pitchFamily="2" charset="0"/>
                <a:cs typeface="+mn-cs"/>
              </a:rPr>
              <a:t>Sample questions and exams for the integrated EPPP </a:t>
            </a:r>
            <a:br>
              <a:rPr kumimoji="0" lang="en-US" b="0" i="0" u="none" strike="noStrike" kern="1200" cap="none" spc="0" normalizeH="0" baseline="0" noProof="0" dirty="0">
                <a:ln>
                  <a:noFill/>
                </a:ln>
                <a:solidFill>
                  <a:srgbClr val="44546A"/>
                </a:solidFill>
                <a:effectLst/>
                <a:uLnTx/>
                <a:uFillTx/>
                <a:latin typeface="Calibri"/>
                <a:ea typeface="Roboto" panose="02000000000000000000" pitchFamily="2" charset="0"/>
                <a:cs typeface="+mn-cs"/>
              </a:rPr>
            </a:br>
            <a:r>
              <a:rPr kumimoji="0" lang="en-US" b="0" i="0" u="none" strike="noStrike" kern="1200" cap="none" spc="0" normalizeH="0" baseline="0" noProof="0" dirty="0">
                <a:ln>
                  <a:noFill/>
                </a:ln>
                <a:solidFill>
                  <a:srgbClr val="44546A"/>
                </a:solidFill>
                <a:effectLst/>
                <a:uLnTx/>
                <a:uFillTx/>
                <a:latin typeface="Calibri"/>
                <a:ea typeface="Roboto" panose="02000000000000000000" pitchFamily="2" charset="0"/>
                <a:cs typeface="+mn-cs"/>
              </a:rPr>
              <a:t>will be released in 2026 for candidates to use </a:t>
            </a:r>
          </a:p>
        </p:txBody>
      </p:sp>
    </p:spTree>
    <p:extLst>
      <p:ext uri="{BB962C8B-B14F-4D97-AF65-F5344CB8AC3E}">
        <p14:creationId xmlns:p14="http://schemas.microsoft.com/office/powerpoint/2010/main" val="13866673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D4623-8414-0C3E-1FE2-DBD40F890DA2}"/>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5943E2A3-7A8D-3E4E-6B83-11161189B58E}"/>
              </a:ext>
            </a:extLst>
          </p:cNvPr>
          <p:cNvSpPr txBox="1">
            <a:spLocks/>
          </p:cNvSpPr>
          <p:nvPr/>
        </p:nvSpPr>
        <p:spPr>
          <a:xfrm>
            <a:off x="451262" y="-249818"/>
            <a:ext cx="11740738" cy="1593507"/>
          </a:xfrm>
          <a:prstGeom prst="rect">
            <a:avLst/>
          </a:prstGeom>
        </p:spPr>
        <p:txBody>
          <a:bodyPr vert="horz" lIns="0" tIns="0" rIns="0" bIns="0" rtlCol="0" anchor="b" anchorCtr="0">
            <a:noAutofit/>
          </a:bodyPr>
          <a:lstStyle>
            <a:lvl1pPr algn="l" defTabSz="914400" rtl="0" eaLnBrk="1" latinLnBrk="0" hangingPunct="1">
              <a:lnSpc>
                <a:spcPct val="80000"/>
              </a:lnSpc>
              <a:spcBef>
                <a:spcPct val="0"/>
              </a:spcBef>
              <a:buNone/>
              <a:defRPr sz="4400" b="1" i="0" kern="1200" spc="50" baseline="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endParaRPr kumimoji="0" lang="en-US" sz="4000" b="1" i="0" u="none" strike="noStrike" kern="1200" cap="none" spc="50" normalizeH="0" baseline="0" noProof="0" dirty="0">
              <a:ln>
                <a:noFill/>
              </a:ln>
              <a:solidFill>
                <a:srgbClr val="2D617B"/>
              </a:solidFill>
              <a:effectLst/>
              <a:uLnTx/>
              <a:uFillTx/>
              <a:latin typeface="Merriweather"/>
              <a:ea typeface="+mj-ea"/>
              <a:cs typeface="+mj-cs"/>
            </a:endParaRPr>
          </a:p>
        </p:txBody>
      </p:sp>
      <p:sp>
        <p:nvSpPr>
          <p:cNvPr id="8" name="Title 7">
            <a:extLst>
              <a:ext uri="{FF2B5EF4-FFF2-40B4-BE49-F238E27FC236}">
                <a16:creationId xmlns:a16="http://schemas.microsoft.com/office/drawing/2014/main" id="{6419556D-8EF5-B14F-B952-268CA2F9FA96}"/>
              </a:ext>
            </a:extLst>
          </p:cNvPr>
          <p:cNvSpPr>
            <a:spLocks noGrp="1"/>
          </p:cNvSpPr>
          <p:nvPr>
            <p:ph type="title"/>
          </p:nvPr>
        </p:nvSpPr>
        <p:spPr>
          <a:xfrm>
            <a:off x="594360" y="563910"/>
            <a:ext cx="10873740" cy="1366696"/>
          </a:xfrm>
        </p:spPr>
        <p:txBody>
          <a:bodyPr/>
          <a:lstStyle/>
          <a:p>
            <a:r>
              <a:rPr lang="en-US" dirty="0">
                <a:solidFill>
                  <a:schemeClr val="tx2"/>
                </a:solidFill>
              </a:rPr>
              <a:t>We Appreciate You!</a:t>
            </a:r>
          </a:p>
        </p:txBody>
      </p:sp>
      <p:sp>
        <p:nvSpPr>
          <p:cNvPr id="4" name="Footer Placeholder 3">
            <a:extLst>
              <a:ext uri="{FF2B5EF4-FFF2-40B4-BE49-F238E27FC236}">
                <a16:creationId xmlns:a16="http://schemas.microsoft.com/office/drawing/2014/main" id="{93FB0280-34BC-31D4-DCA2-27FC1FFAE1B0}"/>
              </a:ext>
            </a:extLst>
          </p:cNvPr>
          <p:cNvSpPr>
            <a:spLocks noGrp="1"/>
          </p:cNvSpPr>
          <p:nvPr>
            <p:ph type="ftr" sz="quarter" idx="4294967295"/>
          </p:nvPr>
        </p:nvSpPr>
        <p:spPr>
          <a:xfrm>
            <a:off x="3842795" y="639184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A627E"/>
                </a:solidFill>
                <a:effectLst/>
                <a:uLnTx/>
                <a:uFillTx/>
                <a:latin typeface="Calibri"/>
                <a:ea typeface="+mn-ea"/>
                <a:cs typeface="+mn-cs"/>
              </a:rPr>
              <a:t>ASPPB | EPPP Virtual Town Hall Meeting</a:t>
            </a:r>
          </a:p>
        </p:txBody>
      </p:sp>
      <p:sp>
        <p:nvSpPr>
          <p:cNvPr id="5" name="Slide Number Placeholder 4">
            <a:extLst>
              <a:ext uri="{FF2B5EF4-FFF2-40B4-BE49-F238E27FC236}">
                <a16:creationId xmlns:a16="http://schemas.microsoft.com/office/drawing/2014/main" id="{AEB5FCF3-5D6A-2147-C5C1-97BDEB4D6A66}"/>
              </a:ext>
            </a:extLst>
          </p:cNvPr>
          <p:cNvSpPr>
            <a:spLocks noGrp="1"/>
          </p:cNvSpPr>
          <p:nvPr>
            <p:ph type="sldNum" sz="quarter" idx="4294967295"/>
          </p:nvPr>
        </p:nvSpPr>
        <p:spPr>
          <a:xfrm>
            <a:off x="0" y="0"/>
            <a:ext cx="0" cy="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C3723A-019D-2C48-B36B-E4BF3F4F8792}" type="slidenum">
              <a:rPr kumimoji="0" lang="en-US" sz="1800"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6" name="Content Placeholder 2">
            <a:extLst>
              <a:ext uri="{FF2B5EF4-FFF2-40B4-BE49-F238E27FC236}">
                <a16:creationId xmlns:a16="http://schemas.microsoft.com/office/drawing/2014/main" id="{3CB4F346-F297-7A49-F7EF-0C240849D6DE}"/>
              </a:ext>
            </a:extLst>
          </p:cNvPr>
          <p:cNvSpPr txBox="1">
            <a:spLocks/>
          </p:cNvSpPr>
          <p:nvPr/>
        </p:nvSpPr>
        <p:spPr>
          <a:xfrm>
            <a:off x="3881120" y="1672195"/>
            <a:ext cx="6979920" cy="3881512"/>
          </a:xfrm>
          <a:prstGeom prst="rect">
            <a:avLst/>
          </a:prstGeom>
        </p:spPr>
        <p:txBody>
          <a:bodyPr vert="horz" lIns="0" tIns="228600" rIns="0" bIns="0" rtlCol="0">
            <a:noAutofit/>
          </a:bodyPr>
          <a:lstStyle>
            <a:lvl1pPr marL="283464" indent="-283464" algn="l" defTabSz="914400" rtl="0" eaLnBrk="1" latinLnBrk="0" hangingPunct="1">
              <a:lnSpc>
                <a:spcPct val="80000"/>
              </a:lnSpc>
              <a:spcBef>
                <a:spcPts val="2200"/>
              </a:spcBef>
              <a:buFont typeface="Arial" panose="020B0604020202020204" pitchFamily="34" charset="0"/>
              <a:buChar char="•"/>
              <a:defRPr lang="en-US" sz="2400" b="1" i="0" kern="1200" dirty="0">
                <a:solidFill>
                  <a:schemeClr val="bg1"/>
                </a:solidFill>
                <a:latin typeface="+mn-lt"/>
                <a:ea typeface="+mn-ea"/>
                <a:cs typeface="+mn-cs"/>
              </a:defRPr>
            </a:lvl1pPr>
            <a:lvl2pPr marL="685800" indent="-283464" algn="l" defTabSz="914400" rtl="0" eaLnBrk="1" latinLnBrk="0" hangingPunct="1">
              <a:lnSpc>
                <a:spcPct val="90000"/>
              </a:lnSpc>
              <a:spcBef>
                <a:spcPts val="600"/>
              </a:spcBef>
              <a:buFont typeface="Arial" panose="020B0604020202020204" pitchFamily="34" charset="0"/>
              <a:buChar char="•"/>
              <a:defRPr sz="2000" b="0" i="0" kern="1200">
                <a:solidFill>
                  <a:schemeClr val="bg1"/>
                </a:solidFill>
                <a:latin typeface="+mn-lt"/>
                <a:ea typeface="+mn-ea"/>
                <a:cs typeface="+mn-cs"/>
              </a:defRPr>
            </a:lvl2pPr>
            <a:lvl3pPr marL="114300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4pPr>
            <a:lvl5pPr marL="205740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600"/>
              </a:lnSpc>
              <a:spcBef>
                <a:spcPts val="1200"/>
              </a:spcBef>
              <a:spcAft>
                <a:spcPts val="0"/>
              </a:spcAft>
              <a:buClrTx/>
              <a:buSzTx/>
              <a:buFont typeface="Arial" panose="020B0604020202020204" pitchFamily="34" charset="0"/>
              <a:buNone/>
              <a:tabLst/>
              <a:defRPr/>
            </a:pPr>
            <a:endParaRPr kumimoji="0" lang="en-CA" sz="2200" b="0" i="0" u="none" strike="noStrike" kern="1200" cap="none" spc="0" normalizeH="0" baseline="0" noProof="0" dirty="0">
              <a:ln>
                <a:noFill/>
              </a:ln>
              <a:solidFill>
                <a:schemeClr val="bg2"/>
              </a:solidFill>
              <a:effectLst/>
              <a:uLnTx/>
              <a:uFillTx/>
              <a:latin typeface="Calibri"/>
              <a:ea typeface="Roboto" panose="02000000000000000000" pitchFamily="2" charset="0"/>
              <a:cs typeface="+mn-cs"/>
            </a:endParaRPr>
          </a:p>
          <a:p>
            <a:pPr lvl="0">
              <a:lnSpc>
                <a:spcPts val="2600"/>
              </a:lnSpc>
              <a:spcBef>
                <a:spcPts val="1200"/>
              </a:spcBef>
              <a:defRPr/>
            </a:pPr>
            <a:r>
              <a:rPr kumimoji="0" lang="en-US" sz="2200" b="0" i="0" u="none" strike="noStrike" kern="1200" cap="none" spc="0" normalizeH="0" baseline="0" noProof="0" dirty="0">
                <a:ln>
                  <a:noFill/>
                </a:ln>
                <a:solidFill>
                  <a:schemeClr val="bg2"/>
                </a:solidFill>
                <a:effectLst/>
                <a:uLnTx/>
                <a:uFillTx/>
                <a:latin typeface="Calibri"/>
                <a:ea typeface="Roboto" panose="02000000000000000000" pitchFamily="2" charset="0"/>
                <a:cs typeface="+mn-cs"/>
              </a:rPr>
              <a:t>Ask your professors or supervisors to answer the JTA </a:t>
            </a:r>
            <a:r>
              <a:rPr lang="en-US" sz="2200" b="0" dirty="0">
                <a:solidFill>
                  <a:schemeClr val="bg2"/>
                </a:solidFill>
                <a:ea typeface="Roboto" panose="02000000000000000000" pitchFamily="2" charset="0"/>
              </a:rPr>
              <a:t>Survey before it closes on September 29 </a:t>
            </a:r>
            <a:r>
              <a:rPr kumimoji="0" lang="en-US" sz="2200" b="0" i="0" u="none" strike="noStrike" kern="1200" cap="none" spc="0" normalizeH="0" baseline="0" noProof="0" dirty="0">
                <a:ln>
                  <a:noFill/>
                </a:ln>
                <a:solidFill>
                  <a:schemeClr val="bg2"/>
                </a:solidFill>
                <a:effectLst/>
                <a:uLnTx/>
                <a:uFillTx/>
                <a:latin typeface="Calibri"/>
                <a:ea typeface="Roboto" panose="02000000000000000000" pitchFamily="2" charset="0"/>
                <a:cs typeface="+mn-cs"/>
              </a:rPr>
              <a:t>if they are licensed psychologists</a:t>
            </a:r>
          </a:p>
          <a:p>
            <a:pPr marL="283464" marR="0" lvl="0" indent="-283464" algn="l" defTabSz="914400" rtl="0" eaLnBrk="1" fontAlgn="auto" latinLnBrk="0" hangingPunct="1">
              <a:lnSpc>
                <a:spcPts val="2600"/>
              </a:lnSpc>
              <a:spcBef>
                <a:spcPts val="12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chemeClr val="bg2"/>
                </a:solidFill>
                <a:effectLst/>
                <a:uLnTx/>
                <a:uFillTx/>
                <a:latin typeface="Calibri"/>
                <a:ea typeface="Roboto" panose="02000000000000000000" pitchFamily="2" charset="0"/>
                <a:cs typeface="+mn-cs"/>
              </a:rPr>
              <a:t>Participate in the </a:t>
            </a:r>
            <a:r>
              <a:rPr kumimoji="0" lang="en-US" sz="2200" b="0" i="0" u="none" strike="noStrike" kern="1200" cap="none" spc="0" normalizeH="0" baseline="0" noProof="0" dirty="0" err="1">
                <a:ln>
                  <a:noFill/>
                </a:ln>
                <a:solidFill>
                  <a:schemeClr val="bg2"/>
                </a:solidFill>
                <a:effectLst/>
                <a:uLnTx/>
                <a:uFillTx/>
                <a:latin typeface="Calibri"/>
                <a:ea typeface="Roboto" panose="02000000000000000000" pitchFamily="2" charset="0"/>
                <a:cs typeface="+mn-cs"/>
              </a:rPr>
              <a:t>UserX</a:t>
            </a:r>
            <a:r>
              <a:rPr kumimoji="0" lang="en-US" sz="2200" b="0" i="0" u="none" strike="noStrike" kern="1200" cap="none" spc="0" normalizeH="0" baseline="0" noProof="0" dirty="0">
                <a:ln>
                  <a:noFill/>
                </a:ln>
                <a:solidFill>
                  <a:schemeClr val="bg2"/>
                </a:solidFill>
                <a:effectLst/>
                <a:uLnTx/>
                <a:uFillTx/>
                <a:latin typeface="Calibri"/>
                <a:ea typeface="Roboto" panose="02000000000000000000" pitchFamily="2" charset="0"/>
                <a:cs typeface="+mn-cs"/>
              </a:rPr>
              <a:t> and Beta testing in 2026-27 when you are ready </a:t>
            </a:r>
            <a:r>
              <a:rPr lang="en-US" sz="2200" b="0" dirty="0">
                <a:solidFill>
                  <a:schemeClr val="bg2"/>
                </a:solidFill>
                <a:latin typeface="Calibri"/>
                <a:ea typeface="Roboto" panose="02000000000000000000" pitchFamily="2" charset="0"/>
              </a:rPr>
              <a:t>to</a:t>
            </a:r>
            <a:r>
              <a:rPr kumimoji="0" lang="en-US" sz="2200" b="0" i="0" u="none" strike="noStrike" kern="1200" cap="none" spc="0" normalizeH="0" baseline="0" noProof="0" dirty="0">
                <a:ln>
                  <a:noFill/>
                </a:ln>
                <a:solidFill>
                  <a:schemeClr val="bg2"/>
                </a:solidFill>
                <a:effectLst/>
                <a:uLnTx/>
                <a:uFillTx/>
                <a:latin typeface="Calibri"/>
                <a:ea typeface="Roboto" panose="02000000000000000000" pitchFamily="2" charset="0"/>
                <a:cs typeface="+mn-cs"/>
              </a:rPr>
              <a:t> apply for licensure</a:t>
            </a:r>
          </a:p>
          <a:p>
            <a:pPr>
              <a:lnSpc>
                <a:spcPts val="2600"/>
              </a:lnSpc>
              <a:spcBef>
                <a:spcPts val="1200"/>
              </a:spcBef>
              <a:defRPr/>
            </a:pPr>
            <a:r>
              <a:rPr kumimoji="0" lang="en-US" sz="2200" b="0" i="0" u="none" strike="noStrike" kern="1200" cap="none" spc="0" normalizeH="0" baseline="0" noProof="0" dirty="0">
                <a:ln>
                  <a:noFill/>
                </a:ln>
                <a:solidFill>
                  <a:schemeClr val="bg2"/>
                </a:solidFill>
                <a:effectLst/>
                <a:uLnTx/>
                <a:uFillTx/>
                <a:latin typeface="Calibri"/>
                <a:ea typeface="Roboto" panose="02000000000000000000" pitchFamily="2" charset="0"/>
                <a:cs typeface="+mn-cs"/>
              </a:rPr>
              <a:t>Reach out to us with questions </a:t>
            </a:r>
            <a:r>
              <a:rPr lang="en-US" sz="2200" b="0" dirty="0">
                <a:solidFill>
                  <a:schemeClr val="bg2"/>
                </a:solidFill>
                <a:ea typeface="Roboto" panose="02000000000000000000" pitchFamily="2" charset="0"/>
              </a:rPr>
              <a:t>and suggestions</a:t>
            </a:r>
          </a:p>
          <a:p>
            <a:pPr>
              <a:lnSpc>
                <a:spcPts val="2600"/>
              </a:lnSpc>
              <a:spcBef>
                <a:spcPts val="1200"/>
              </a:spcBef>
              <a:defRPr/>
            </a:pPr>
            <a:r>
              <a:rPr lang="en-US" sz="2200" b="0" dirty="0">
                <a:solidFill>
                  <a:schemeClr val="bg2"/>
                </a:solidFill>
                <a:ea typeface="Roboto" panose="02000000000000000000" pitchFamily="2" charset="0"/>
              </a:rPr>
              <a:t>Volunteer on various ASPPB activities</a:t>
            </a:r>
          </a:p>
          <a:p>
            <a:pPr marL="283464" marR="0" lvl="0" indent="-283464" algn="l" defTabSz="914400" rtl="0" eaLnBrk="1" fontAlgn="auto" latinLnBrk="0" hangingPunct="1">
              <a:lnSpc>
                <a:spcPts val="2600"/>
              </a:lnSpc>
              <a:spcBef>
                <a:spcPts val="12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chemeClr val="bg2"/>
              </a:solidFill>
              <a:effectLst/>
              <a:uLnTx/>
              <a:uFillTx/>
              <a:latin typeface="Calibri"/>
              <a:ea typeface="Roboto" panose="02000000000000000000" pitchFamily="2" charset="0"/>
              <a:cs typeface="+mn-cs"/>
            </a:endParaRPr>
          </a:p>
        </p:txBody>
      </p:sp>
      <p:pic>
        <p:nvPicPr>
          <p:cNvPr id="2" name="Picture 1">
            <a:extLst>
              <a:ext uri="{FF2B5EF4-FFF2-40B4-BE49-F238E27FC236}">
                <a16:creationId xmlns:a16="http://schemas.microsoft.com/office/drawing/2014/main" id="{79F4579C-CB48-5874-9970-5C5CFEA35A7A}"/>
              </a:ext>
            </a:extLst>
          </p:cNvPr>
          <p:cNvPicPr>
            <a:picLocks noChangeAspect="1"/>
          </p:cNvPicPr>
          <p:nvPr/>
        </p:nvPicPr>
        <p:blipFill>
          <a:blip r:embed="rId3"/>
          <a:stretch>
            <a:fillRect/>
          </a:stretch>
        </p:blipFill>
        <p:spPr>
          <a:xfrm flipH="1">
            <a:off x="779064" y="2406770"/>
            <a:ext cx="2721720" cy="2751826"/>
          </a:xfrm>
          <a:prstGeom prst="rect">
            <a:avLst/>
          </a:prstGeom>
        </p:spPr>
      </p:pic>
    </p:spTree>
    <p:extLst>
      <p:ext uri="{BB962C8B-B14F-4D97-AF65-F5344CB8AC3E}">
        <p14:creationId xmlns:p14="http://schemas.microsoft.com/office/powerpoint/2010/main" val="13321531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69B8B2-96FD-4391-ED68-1B2418322357}"/>
              </a:ext>
            </a:extLst>
          </p:cNvPr>
          <p:cNvSpPr>
            <a:spLocks noGrp="1"/>
          </p:cNvSpPr>
          <p:nvPr>
            <p:ph type="ctrTitle"/>
          </p:nvPr>
        </p:nvSpPr>
        <p:spPr>
          <a:xfrm>
            <a:off x="594359" y="411479"/>
            <a:ext cx="10293774" cy="3291840"/>
          </a:xfrm>
        </p:spPr>
        <p:txBody>
          <a:bodyPr/>
          <a:lstStyle/>
          <a:p>
            <a:r>
              <a:rPr lang="en-US" sz="4400" dirty="0">
                <a:solidFill>
                  <a:schemeClr val="tx2"/>
                </a:solidFill>
              </a:rPr>
              <a:t>Questions and Comments </a:t>
            </a:r>
          </a:p>
        </p:txBody>
      </p:sp>
      <p:sp>
        <p:nvSpPr>
          <p:cNvPr id="5" name="Text Placeholder 4">
            <a:extLst>
              <a:ext uri="{FF2B5EF4-FFF2-40B4-BE49-F238E27FC236}">
                <a16:creationId xmlns:a16="http://schemas.microsoft.com/office/drawing/2014/main" id="{CAFB8E85-F771-D265-714C-DCECC4A9DB78}"/>
              </a:ext>
            </a:extLst>
          </p:cNvPr>
          <p:cNvSpPr>
            <a:spLocks noGrp="1"/>
          </p:cNvSpPr>
          <p:nvPr>
            <p:ph type="body" sz="quarter" idx="11"/>
          </p:nvPr>
        </p:nvSpPr>
        <p:spPr>
          <a:xfrm>
            <a:off x="594359" y="4549552"/>
            <a:ext cx="8202800" cy="1645920"/>
          </a:xfrm>
        </p:spPr>
        <p:txBody>
          <a:bodyPr/>
          <a:lstStyle/>
          <a:p>
            <a:r>
              <a:rPr lang="en-US" sz="2200" dirty="0">
                <a:solidFill>
                  <a:srgbClr val="3A627E"/>
                </a:solidFill>
              </a:rPr>
              <a:t>Raise your hand </a:t>
            </a:r>
            <a:r>
              <a:rPr lang="en-US" sz="2200" b="0" dirty="0">
                <a:solidFill>
                  <a:srgbClr val="3A627E"/>
                </a:solidFill>
              </a:rPr>
              <a:t>to ask a question verbally</a:t>
            </a:r>
          </a:p>
          <a:p>
            <a:r>
              <a:rPr lang="en-US" sz="2200" b="0" dirty="0">
                <a:solidFill>
                  <a:srgbClr val="3A627E"/>
                </a:solidFill>
              </a:rPr>
              <a:t>Type your question into the </a:t>
            </a:r>
            <a:r>
              <a:rPr lang="en-US" sz="2200" dirty="0">
                <a:solidFill>
                  <a:srgbClr val="3A627E"/>
                </a:solidFill>
              </a:rPr>
              <a:t>Q&amp;A</a:t>
            </a:r>
          </a:p>
          <a:p>
            <a:r>
              <a:rPr lang="en-US" sz="2200" b="0" i="1" dirty="0">
                <a:solidFill>
                  <a:srgbClr val="3A627E"/>
                </a:solidFill>
              </a:rPr>
              <a:t>Check the box at the bottom if you would like to remain anonymous</a:t>
            </a:r>
          </a:p>
        </p:txBody>
      </p:sp>
    </p:spTree>
    <p:extLst>
      <p:ext uri="{BB962C8B-B14F-4D97-AF65-F5344CB8AC3E}">
        <p14:creationId xmlns:p14="http://schemas.microsoft.com/office/powerpoint/2010/main" val="79806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59A29-309B-503D-90E6-9A05810D0F02}"/>
              </a:ext>
            </a:extLst>
          </p:cNvPr>
          <p:cNvSpPr>
            <a:spLocks noGrp="1"/>
          </p:cNvSpPr>
          <p:nvPr>
            <p:ph type="title"/>
          </p:nvPr>
        </p:nvSpPr>
        <p:spPr>
          <a:xfrm>
            <a:off x="563880" y="781685"/>
            <a:ext cx="10401300" cy="1325563"/>
          </a:xfrm>
        </p:spPr>
        <p:txBody>
          <a:bodyPr>
            <a:normAutofit/>
          </a:bodyPr>
          <a:lstStyle/>
          <a:p>
            <a:pPr>
              <a:lnSpc>
                <a:spcPts val="4600"/>
              </a:lnSpc>
            </a:pPr>
            <a:r>
              <a:rPr lang="en-US" sz="3600" dirty="0">
                <a:latin typeface="Merriweather" panose="00000500000000000000" pitchFamily="2" charset="0"/>
              </a:rPr>
              <a:t>EPPP Virtual Town Hall Meeting</a:t>
            </a:r>
            <a:br>
              <a:rPr lang="en-US" sz="3600" dirty="0">
                <a:latin typeface="Merriweather" panose="00000500000000000000" pitchFamily="2" charset="0"/>
              </a:rPr>
            </a:br>
            <a:r>
              <a:rPr lang="en-US" sz="3600" dirty="0">
                <a:latin typeface="Merriweather" panose="00000500000000000000" pitchFamily="2" charset="0"/>
              </a:rPr>
              <a:t>for Students, Post-docs, and Candidates</a:t>
            </a:r>
            <a:endParaRPr lang="en-US" sz="3600" dirty="0"/>
          </a:p>
        </p:txBody>
      </p:sp>
      <p:sp>
        <p:nvSpPr>
          <p:cNvPr id="3" name="TextBox 2">
            <a:extLst>
              <a:ext uri="{FF2B5EF4-FFF2-40B4-BE49-F238E27FC236}">
                <a16:creationId xmlns:a16="http://schemas.microsoft.com/office/drawing/2014/main" id="{14A85863-9223-26F2-B044-C4F343C962C2}"/>
              </a:ext>
            </a:extLst>
          </p:cNvPr>
          <p:cNvSpPr txBox="1"/>
          <p:nvPr/>
        </p:nvSpPr>
        <p:spPr>
          <a:xfrm>
            <a:off x="2082800" y="2312984"/>
            <a:ext cx="8882380" cy="3718710"/>
          </a:xfrm>
          <a:prstGeom prst="rect">
            <a:avLst/>
          </a:prstGeom>
          <a:noFill/>
        </p:spPr>
        <p:txBody>
          <a:bodyPr wrap="square" rtlCol="0">
            <a:spAutoFit/>
          </a:bodyPr>
          <a:lstStyle/>
          <a:p>
            <a:pPr>
              <a:lnSpc>
                <a:spcPts val="2800"/>
              </a:lnSpc>
            </a:pPr>
            <a:r>
              <a:rPr lang="en-US" sz="2600" dirty="0">
                <a:solidFill>
                  <a:schemeClr val="bg2"/>
                </a:solidFill>
              </a:rPr>
              <a:t>Welcome</a:t>
            </a:r>
            <a:endParaRPr lang="en-US" sz="800" dirty="0">
              <a:solidFill>
                <a:schemeClr val="bg2"/>
              </a:solidFill>
            </a:endParaRPr>
          </a:p>
          <a:p>
            <a:pPr>
              <a:lnSpc>
                <a:spcPts val="2800"/>
              </a:lnSpc>
            </a:pPr>
            <a:r>
              <a:rPr lang="en-US" sz="2600" b="1" dirty="0">
                <a:solidFill>
                  <a:schemeClr val="tx2"/>
                </a:solidFill>
              </a:rPr>
              <a:t>Three big questions about the EPPP</a:t>
            </a:r>
          </a:p>
          <a:p>
            <a:pPr>
              <a:lnSpc>
                <a:spcPts val="2800"/>
              </a:lnSpc>
            </a:pPr>
            <a:r>
              <a:rPr lang="en-US" sz="2000" dirty="0">
                <a:solidFill>
                  <a:schemeClr val="bg2"/>
                </a:solidFill>
              </a:rPr>
              <a:t>	</a:t>
            </a:r>
            <a:r>
              <a:rPr lang="en-US" sz="2400" dirty="0">
                <a:solidFill>
                  <a:schemeClr val="bg2"/>
                </a:solidFill>
              </a:rPr>
              <a:t>Dr. Jennifer </a:t>
            </a:r>
            <a:r>
              <a:rPr lang="en-US" sz="2400" dirty="0" err="1">
                <a:solidFill>
                  <a:schemeClr val="bg2"/>
                </a:solidFill>
              </a:rPr>
              <a:t>Laforce</a:t>
            </a:r>
            <a:endParaRPr lang="en-US" sz="2400" dirty="0">
              <a:solidFill>
                <a:schemeClr val="bg2"/>
              </a:solidFill>
            </a:endParaRPr>
          </a:p>
          <a:p>
            <a:pPr>
              <a:lnSpc>
                <a:spcPts val="2800"/>
              </a:lnSpc>
            </a:pPr>
            <a:r>
              <a:rPr lang="en-US" sz="2600" b="1" dirty="0">
                <a:solidFill>
                  <a:schemeClr val="tx2"/>
                </a:solidFill>
              </a:rPr>
              <a:t>Updates on developing an integrated exam</a:t>
            </a:r>
            <a:endParaRPr lang="en-US" sz="2600" b="1" i="1" dirty="0">
              <a:solidFill>
                <a:schemeClr val="tx2"/>
              </a:solidFill>
            </a:endParaRPr>
          </a:p>
          <a:p>
            <a:pPr>
              <a:lnSpc>
                <a:spcPts val="2800"/>
              </a:lnSpc>
            </a:pPr>
            <a:r>
              <a:rPr lang="en-US" sz="2000" i="1" dirty="0">
                <a:solidFill>
                  <a:schemeClr val="bg2"/>
                </a:solidFill>
              </a:rPr>
              <a:t>	</a:t>
            </a:r>
            <a:r>
              <a:rPr lang="en-US" sz="2400" dirty="0">
                <a:solidFill>
                  <a:schemeClr val="bg2"/>
                </a:solidFill>
              </a:rPr>
              <a:t>Dr. Hao Song</a:t>
            </a:r>
            <a:endParaRPr lang="en-US" sz="2400" i="1" dirty="0">
              <a:solidFill>
                <a:schemeClr val="bg2"/>
              </a:solidFill>
            </a:endParaRPr>
          </a:p>
          <a:p>
            <a:pPr>
              <a:lnSpc>
                <a:spcPts val="2800"/>
              </a:lnSpc>
            </a:pPr>
            <a:r>
              <a:rPr lang="en-US" sz="2600" b="1" dirty="0">
                <a:solidFill>
                  <a:schemeClr val="tx2"/>
                </a:solidFill>
              </a:rPr>
              <a:t>Questions and Comments</a:t>
            </a:r>
          </a:p>
          <a:p>
            <a:pPr>
              <a:lnSpc>
                <a:spcPts val="2800"/>
              </a:lnSpc>
            </a:pPr>
            <a:r>
              <a:rPr lang="en-US" sz="2600" dirty="0">
                <a:solidFill>
                  <a:schemeClr val="bg2"/>
                </a:solidFill>
              </a:rPr>
              <a:t>	</a:t>
            </a:r>
            <a:r>
              <a:rPr lang="en-US" sz="2400" b="1" dirty="0">
                <a:solidFill>
                  <a:schemeClr val="bg2"/>
                </a:solidFill>
              </a:rPr>
              <a:t>Raise Your Hand </a:t>
            </a:r>
            <a:r>
              <a:rPr lang="en-US" sz="2400" dirty="0">
                <a:solidFill>
                  <a:schemeClr val="bg2"/>
                </a:solidFill>
              </a:rPr>
              <a:t>to ask a question verbally</a:t>
            </a:r>
          </a:p>
          <a:p>
            <a:pPr>
              <a:lnSpc>
                <a:spcPts val="2800"/>
              </a:lnSpc>
            </a:pPr>
            <a:r>
              <a:rPr lang="en-US" sz="2400" dirty="0">
                <a:solidFill>
                  <a:schemeClr val="bg2"/>
                </a:solidFill>
              </a:rPr>
              <a:t>	Type your question in </a:t>
            </a:r>
            <a:r>
              <a:rPr lang="en-US" sz="2400" b="1" dirty="0">
                <a:solidFill>
                  <a:schemeClr val="bg2"/>
                </a:solidFill>
              </a:rPr>
              <a:t>Q&amp;A</a:t>
            </a:r>
          </a:p>
          <a:p>
            <a:pPr>
              <a:lnSpc>
                <a:spcPts val="2800"/>
              </a:lnSpc>
            </a:pPr>
            <a:r>
              <a:rPr lang="en-US" sz="2400" b="1" dirty="0">
                <a:solidFill>
                  <a:schemeClr val="bg2"/>
                </a:solidFill>
              </a:rPr>
              <a:t>	</a:t>
            </a:r>
            <a:r>
              <a:rPr lang="en-US" sz="2400" dirty="0">
                <a:solidFill>
                  <a:schemeClr val="bg2"/>
                </a:solidFill>
              </a:rPr>
              <a:t>Check the box if you wish to show as anonymous</a:t>
            </a:r>
          </a:p>
          <a:p>
            <a:pPr>
              <a:lnSpc>
                <a:spcPts val="3400"/>
              </a:lnSpc>
            </a:pPr>
            <a:endParaRPr lang="en-US" sz="2000" dirty="0">
              <a:solidFill>
                <a:schemeClr val="bg2"/>
              </a:solidFill>
            </a:endParaRPr>
          </a:p>
        </p:txBody>
      </p:sp>
      <p:sp>
        <p:nvSpPr>
          <p:cNvPr id="4" name="TextBox 3">
            <a:extLst>
              <a:ext uri="{FF2B5EF4-FFF2-40B4-BE49-F238E27FC236}">
                <a16:creationId xmlns:a16="http://schemas.microsoft.com/office/drawing/2014/main" id="{E9340799-4AD4-DB8D-E761-5AFE1C2694D0}"/>
              </a:ext>
            </a:extLst>
          </p:cNvPr>
          <p:cNvSpPr txBox="1"/>
          <p:nvPr/>
        </p:nvSpPr>
        <p:spPr>
          <a:xfrm>
            <a:off x="8249920" y="5749111"/>
            <a:ext cx="3558540" cy="738664"/>
          </a:xfrm>
          <a:prstGeom prst="rect">
            <a:avLst/>
          </a:prstGeom>
          <a:noFill/>
        </p:spPr>
        <p:txBody>
          <a:bodyPr wrap="square" rtlCol="0">
            <a:spAutoFit/>
          </a:bodyPr>
          <a:lstStyle/>
          <a:p>
            <a:pPr algn="ctr"/>
            <a:r>
              <a:rPr lang="en-US" sz="1400" dirty="0">
                <a:solidFill>
                  <a:schemeClr val="tx2"/>
                </a:solidFill>
              </a:rPr>
              <a:t>Individuals can choose to add captions by selecting the </a:t>
            </a:r>
            <a:r>
              <a:rPr lang="en-US" sz="1400" b="1" dirty="0">
                <a:solidFill>
                  <a:schemeClr val="tx2"/>
                </a:solidFill>
              </a:rPr>
              <a:t>Show Captions</a:t>
            </a:r>
          </a:p>
          <a:p>
            <a:pPr algn="ctr"/>
            <a:r>
              <a:rPr lang="en-US" sz="1400" dirty="0">
                <a:solidFill>
                  <a:schemeClr val="tx2"/>
                </a:solidFill>
              </a:rPr>
              <a:t>button below  </a:t>
            </a:r>
          </a:p>
        </p:txBody>
      </p:sp>
    </p:spTree>
    <p:extLst>
      <p:ext uri="{BB962C8B-B14F-4D97-AF65-F5344CB8AC3E}">
        <p14:creationId xmlns:p14="http://schemas.microsoft.com/office/powerpoint/2010/main" val="4434022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69B8B2-96FD-4391-ED68-1B2418322357}"/>
              </a:ext>
            </a:extLst>
          </p:cNvPr>
          <p:cNvSpPr>
            <a:spLocks noGrp="1"/>
          </p:cNvSpPr>
          <p:nvPr>
            <p:ph type="title"/>
          </p:nvPr>
        </p:nvSpPr>
        <p:spPr>
          <a:xfrm>
            <a:off x="489502" y="1182757"/>
            <a:ext cx="10401300" cy="1009581"/>
          </a:xfrm>
        </p:spPr>
        <p:txBody>
          <a:bodyPr/>
          <a:lstStyle/>
          <a:p>
            <a:r>
              <a:rPr lang="en-US" dirty="0"/>
              <a:t>Thank you for your attendance</a:t>
            </a:r>
          </a:p>
        </p:txBody>
      </p:sp>
      <p:sp>
        <p:nvSpPr>
          <p:cNvPr id="5" name="Text Placeholder 4">
            <a:extLst>
              <a:ext uri="{FF2B5EF4-FFF2-40B4-BE49-F238E27FC236}">
                <a16:creationId xmlns:a16="http://schemas.microsoft.com/office/drawing/2014/main" id="{CAFB8E85-F771-D265-714C-DCECC4A9DB78}"/>
              </a:ext>
            </a:extLst>
          </p:cNvPr>
          <p:cNvSpPr>
            <a:spLocks noGrp="1"/>
          </p:cNvSpPr>
          <p:nvPr>
            <p:ph sz="quarter" idx="4294967295"/>
          </p:nvPr>
        </p:nvSpPr>
        <p:spPr>
          <a:xfrm>
            <a:off x="959125" y="2271851"/>
            <a:ext cx="7946335" cy="3709987"/>
          </a:xfrm>
        </p:spPr>
        <p:txBody>
          <a:bodyPr>
            <a:normAutofit/>
          </a:bodyPr>
          <a:lstStyle/>
          <a:p>
            <a:pPr marL="0" indent="0">
              <a:buNone/>
            </a:pPr>
            <a:r>
              <a:rPr lang="en-US" sz="3200" b="0" dirty="0"/>
              <a:t>Further questions or comments?</a:t>
            </a:r>
          </a:p>
          <a:p>
            <a:pPr marL="0" indent="0">
              <a:buNone/>
            </a:pPr>
            <a:r>
              <a:rPr lang="en-US" sz="4000" dirty="0">
                <a:solidFill>
                  <a:schemeClr val="tx2"/>
                </a:solidFill>
              </a:rPr>
              <a:t>EPPPcomments@asppb.org</a:t>
            </a:r>
          </a:p>
          <a:p>
            <a:pPr marL="0" indent="0">
              <a:buNone/>
            </a:pPr>
            <a:endParaRPr lang="en-US" sz="400" b="0" dirty="0"/>
          </a:p>
          <a:p>
            <a:pPr marL="0" indent="0">
              <a:buNone/>
            </a:pPr>
            <a:r>
              <a:rPr lang="en-US" sz="3200" b="0" dirty="0"/>
              <a:t>Looking for the most recent news about the EPPP?</a:t>
            </a:r>
          </a:p>
          <a:p>
            <a:pPr marL="0" indent="0">
              <a:buNone/>
            </a:pPr>
            <a:r>
              <a:rPr lang="en-GB" sz="3600" b="0" i="0" u="sng" dirty="0">
                <a:solidFill>
                  <a:schemeClr val="tx2"/>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https://asppb.net/news-category/eppp-communications/</a:t>
            </a:r>
            <a:endParaRPr lang="en-GB" sz="3600" b="0" i="0" u="sng" dirty="0">
              <a:solidFill>
                <a:schemeClr val="tx2"/>
              </a:solidFill>
              <a:effectLst/>
              <a:latin typeface="Calibri" panose="020F0502020204030204" pitchFamily="34" charset="0"/>
            </a:endParaRPr>
          </a:p>
          <a:p>
            <a:pPr marL="0" indent="0">
              <a:buNone/>
            </a:pPr>
            <a:endParaRPr lang="en-US" sz="3600" dirty="0">
              <a:solidFill>
                <a:schemeClr val="accent1"/>
              </a:solidFill>
            </a:endParaRPr>
          </a:p>
          <a:p>
            <a:endParaRPr lang="en-US" dirty="0">
              <a:solidFill>
                <a:schemeClr val="accent1"/>
              </a:solidFill>
            </a:endParaRPr>
          </a:p>
        </p:txBody>
      </p:sp>
      <p:pic>
        <p:nvPicPr>
          <p:cNvPr id="7" name="Picture 6">
            <a:extLst>
              <a:ext uri="{FF2B5EF4-FFF2-40B4-BE49-F238E27FC236}">
                <a16:creationId xmlns:a16="http://schemas.microsoft.com/office/drawing/2014/main" id="{4FE14F5A-9056-25E7-6964-670B6090FC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265" y="3236913"/>
            <a:ext cx="2857500" cy="2857500"/>
          </a:xfrm>
          <a:prstGeom prst="rect">
            <a:avLst/>
          </a:prstGeom>
        </p:spPr>
      </p:pic>
    </p:spTree>
    <p:extLst>
      <p:ext uri="{BB962C8B-B14F-4D97-AF65-F5344CB8AC3E}">
        <p14:creationId xmlns:p14="http://schemas.microsoft.com/office/powerpoint/2010/main" val="3906593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1BB55F-CE5F-56A3-A905-E8E1B84636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E17E83-D1E5-ECB0-F4BB-1451715343CD}"/>
              </a:ext>
            </a:extLst>
          </p:cNvPr>
          <p:cNvSpPr>
            <a:spLocks noGrp="1"/>
          </p:cNvSpPr>
          <p:nvPr>
            <p:ph type="title"/>
          </p:nvPr>
        </p:nvSpPr>
        <p:spPr>
          <a:xfrm>
            <a:off x="563880" y="781685"/>
            <a:ext cx="10401300" cy="1325563"/>
          </a:xfrm>
        </p:spPr>
        <p:txBody>
          <a:bodyPr>
            <a:normAutofit/>
          </a:bodyPr>
          <a:lstStyle/>
          <a:p>
            <a:pPr>
              <a:lnSpc>
                <a:spcPts val="4600"/>
              </a:lnSpc>
            </a:pPr>
            <a:r>
              <a:rPr lang="en-US" sz="3600" dirty="0">
                <a:latin typeface="Merriweather" panose="00000500000000000000" pitchFamily="2" charset="0"/>
              </a:rPr>
              <a:t>EPPP Virtual Town Hall Meeting</a:t>
            </a:r>
            <a:br>
              <a:rPr lang="en-US" sz="3600" dirty="0">
                <a:latin typeface="Merriweather" panose="00000500000000000000" pitchFamily="2" charset="0"/>
              </a:rPr>
            </a:br>
            <a:r>
              <a:rPr lang="en-US" sz="3600" dirty="0">
                <a:latin typeface="Merriweather" panose="00000500000000000000" pitchFamily="2" charset="0"/>
              </a:rPr>
              <a:t>for Students, Post-docs, and Candidates</a:t>
            </a:r>
            <a:endParaRPr lang="en-US" sz="3600" dirty="0"/>
          </a:p>
        </p:txBody>
      </p:sp>
      <p:sp>
        <p:nvSpPr>
          <p:cNvPr id="4" name="TextBox 3">
            <a:extLst>
              <a:ext uri="{FF2B5EF4-FFF2-40B4-BE49-F238E27FC236}">
                <a16:creationId xmlns:a16="http://schemas.microsoft.com/office/drawing/2014/main" id="{0539ED93-2BB3-9323-35E9-393367D57AB4}"/>
              </a:ext>
            </a:extLst>
          </p:cNvPr>
          <p:cNvSpPr txBox="1"/>
          <p:nvPr/>
        </p:nvSpPr>
        <p:spPr>
          <a:xfrm>
            <a:off x="3048000" y="2834895"/>
            <a:ext cx="6096000" cy="2954655"/>
          </a:xfrm>
          <a:prstGeom prst="rect">
            <a:avLst/>
          </a:prstGeom>
          <a:noFill/>
        </p:spPr>
        <p:txBody>
          <a:bodyPr wrap="square" rtlCol="0">
            <a:spAutoFit/>
          </a:bodyPr>
          <a:lstStyle/>
          <a:p>
            <a:pPr algn="ctr"/>
            <a:r>
              <a:rPr lang="en-US" sz="2400" dirty="0">
                <a:solidFill>
                  <a:schemeClr val="bg2"/>
                </a:solidFill>
              </a:rPr>
              <a:t>If you have further comments </a:t>
            </a:r>
          </a:p>
          <a:p>
            <a:pPr algn="ctr"/>
            <a:r>
              <a:rPr lang="en-US" sz="2400" dirty="0">
                <a:solidFill>
                  <a:schemeClr val="bg2"/>
                </a:solidFill>
              </a:rPr>
              <a:t>or would like a copy of today’s slides</a:t>
            </a:r>
          </a:p>
          <a:p>
            <a:pPr algn="ctr"/>
            <a:endParaRPr lang="en-US" sz="3600" dirty="0">
              <a:solidFill>
                <a:schemeClr val="tx2"/>
              </a:solidFill>
            </a:endParaRPr>
          </a:p>
          <a:p>
            <a:pPr algn="ctr"/>
            <a:r>
              <a:rPr lang="en-US" sz="3600" dirty="0" err="1">
                <a:solidFill>
                  <a:schemeClr val="tx2"/>
                </a:solidFill>
              </a:rPr>
              <a:t>EPPPcomments@asppb.org</a:t>
            </a:r>
            <a:endParaRPr lang="en-US" sz="3600" dirty="0">
              <a:solidFill>
                <a:schemeClr val="tx2"/>
              </a:solidFill>
            </a:endParaRPr>
          </a:p>
          <a:p>
            <a:endParaRPr lang="en-US" sz="2400" dirty="0">
              <a:solidFill>
                <a:schemeClr val="bg1"/>
              </a:solidFill>
            </a:endParaRPr>
          </a:p>
          <a:p>
            <a:endParaRPr lang="en-US" sz="2400" dirty="0">
              <a:solidFill>
                <a:schemeClr val="bg1"/>
              </a:solidFill>
            </a:endParaRPr>
          </a:p>
          <a:p>
            <a:endParaRPr lang="en-US" dirty="0">
              <a:solidFill>
                <a:schemeClr val="bg1"/>
              </a:solidFill>
            </a:endParaRPr>
          </a:p>
        </p:txBody>
      </p:sp>
      <p:sp>
        <p:nvSpPr>
          <p:cNvPr id="5" name="TextBox 4">
            <a:extLst>
              <a:ext uri="{FF2B5EF4-FFF2-40B4-BE49-F238E27FC236}">
                <a16:creationId xmlns:a16="http://schemas.microsoft.com/office/drawing/2014/main" id="{284300E2-FD8D-26D8-D126-2D0DCDDBB81B}"/>
              </a:ext>
            </a:extLst>
          </p:cNvPr>
          <p:cNvSpPr txBox="1"/>
          <p:nvPr/>
        </p:nvSpPr>
        <p:spPr>
          <a:xfrm>
            <a:off x="8249920" y="5749111"/>
            <a:ext cx="3558540" cy="738664"/>
          </a:xfrm>
          <a:prstGeom prst="rect">
            <a:avLst/>
          </a:prstGeom>
          <a:noFill/>
        </p:spPr>
        <p:txBody>
          <a:bodyPr wrap="square" rtlCol="0">
            <a:spAutoFit/>
          </a:bodyPr>
          <a:lstStyle/>
          <a:p>
            <a:pPr algn="ctr"/>
            <a:r>
              <a:rPr lang="en-US" sz="1400" dirty="0">
                <a:solidFill>
                  <a:schemeClr val="tx2"/>
                </a:solidFill>
              </a:rPr>
              <a:t>Individuals can choose to add captions by selecting the </a:t>
            </a:r>
            <a:r>
              <a:rPr lang="en-US" sz="1400" b="1" dirty="0">
                <a:solidFill>
                  <a:schemeClr val="tx2"/>
                </a:solidFill>
              </a:rPr>
              <a:t>Show Captions</a:t>
            </a:r>
          </a:p>
          <a:p>
            <a:pPr algn="ctr"/>
            <a:r>
              <a:rPr lang="en-US" sz="1400" dirty="0">
                <a:solidFill>
                  <a:schemeClr val="tx2"/>
                </a:solidFill>
              </a:rPr>
              <a:t>button below  </a:t>
            </a:r>
          </a:p>
        </p:txBody>
      </p:sp>
    </p:spTree>
    <p:extLst>
      <p:ext uri="{BB962C8B-B14F-4D97-AF65-F5344CB8AC3E}">
        <p14:creationId xmlns:p14="http://schemas.microsoft.com/office/powerpoint/2010/main" val="1130857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AFB8E85-F771-D265-714C-DCECC4A9DB78}"/>
              </a:ext>
            </a:extLst>
          </p:cNvPr>
          <p:cNvSpPr>
            <a:spLocks noGrp="1"/>
          </p:cNvSpPr>
          <p:nvPr>
            <p:ph type="body" sz="quarter" idx="11"/>
          </p:nvPr>
        </p:nvSpPr>
        <p:spPr>
          <a:xfrm>
            <a:off x="1194241" y="4458112"/>
            <a:ext cx="7371025" cy="1645920"/>
          </a:xfrm>
        </p:spPr>
        <p:txBody>
          <a:bodyPr/>
          <a:lstStyle/>
          <a:p>
            <a:r>
              <a:rPr lang="en-US" b="0" dirty="0">
                <a:solidFill>
                  <a:schemeClr val="bg2"/>
                </a:solidFill>
              </a:rPr>
              <a:t>Jennifer C. Laforce, PhD, </a:t>
            </a:r>
            <a:r>
              <a:rPr lang="en-US" b="0" dirty="0" err="1">
                <a:solidFill>
                  <a:schemeClr val="bg2"/>
                </a:solidFill>
              </a:rPr>
              <a:t>CPsych</a:t>
            </a:r>
            <a:endParaRPr lang="en-US" b="0" dirty="0">
              <a:solidFill>
                <a:schemeClr val="bg2"/>
              </a:solidFill>
            </a:endParaRPr>
          </a:p>
          <a:p>
            <a:r>
              <a:rPr lang="en-US" sz="2000" b="0" dirty="0">
                <a:solidFill>
                  <a:schemeClr val="bg2"/>
                </a:solidFill>
              </a:rPr>
              <a:t>Chair, EPPP Collaborative Implementation Task Force</a:t>
            </a:r>
          </a:p>
          <a:p>
            <a:r>
              <a:rPr lang="en-US" sz="2000" b="0" dirty="0">
                <a:solidFill>
                  <a:schemeClr val="bg2"/>
                </a:solidFill>
              </a:rPr>
              <a:t>President-Elect, ASPPB Board of Directors</a:t>
            </a:r>
          </a:p>
          <a:p>
            <a:endParaRPr lang="en-US" b="0" dirty="0">
              <a:solidFill>
                <a:schemeClr val="bg2"/>
              </a:solidFill>
            </a:endParaRPr>
          </a:p>
          <a:p>
            <a:endParaRPr lang="en-US" b="0" dirty="0">
              <a:solidFill>
                <a:schemeClr val="bg2"/>
              </a:solidFill>
            </a:endParaRPr>
          </a:p>
        </p:txBody>
      </p:sp>
      <p:sp>
        <p:nvSpPr>
          <p:cNvPr id="6" name="Title 3">
            <a:extLst>
              <a:ext uri="{FF2B5EF4-FFF2-40B4-BE49-F238E27FC236}">
                <a16:creationId xmlns:a16="http://schemas.microsoft.com/office/drawing/2014/main" id="{80017B9D-B6EF-E075-93F7-5E14D0E97E61}"/>
              </a:ext>
            </a:extLst>
          </p:cNvPr>
          <p:cNvSpPr txBox="1">
            <a:spLocks/>
          </p:cNvSpPr>
          <p:nvPr/>
        </p:nvSpPr>
        <p:spPr>
          <a:xfrm>
            <a:off x="1194241" y="1595249"/>
            <a:ext cx="9803517" cy="1981200"/>
          </a:xfrm>
          <a:prstGeom prst="rect">
            <a:avLst/>
          </a:prstGeom>
        </p:spPr>
        <p:txBody>
          <a:bodyPr vert="horz" lIns="0" tIns="0" rIns="0" bIns="0" rtlCol="0" anchor="b">
            <a:noAutofit/>
          </a:bodyPr>
          <a:lstStyle>
            <a:lvl1pPr algn="l" defTabSz="914400" rtl="0" eaLnBrk="1" latinLnBrk="0" hangingPunct="1">
              <a:lnSpc>
                <a:spcPct val="80000"/>
              </a:lnSpc>
              <a:spcBef>
                <a:spcPct val="0"/>
              </a:spcBef>
              <a:buNone/>
              <a:defRPr sz="60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400" dirty="0">
              <a:solidFill>
                <a:schemeClr val="tx2"/>
              </a:solidFill>
              <a:latin typeface="+mn-lt"/>
            </a:endParaRPr>
          </a:p>
          <a:p>
            <a:pPr marL="514350" indent="-514350">
              <a:lnSpc>
                <a:spcPct val="100000"/>
              </a:lnSpc>
              <a:buFont typeface="+mj-lt"/>
              <a:buAutoNum type="arabicPeriod"/>
            </a:pPr>
            <a:r>
              <a:rPr lang="en-US" sz="2800" b="0" dirty="0">
                <a:solidFill>
                  <a:schemeClr val="bg2"/>
                </a:solidFill>
                <a:latin typeface="+mn-lt"/>
              </a:rPr>
              <a:t>Where DO the items come from?</a:t>
            </a:r>
          </a:p>
          <a:p>
            <a:pPr marL="514350" indent="-514350">
              <a:lnSpc>
                <a:spcPct val="100000"/>
              </a:lnSpc>
              <a:buFont typeface="+mj-lt"/>
              <a:buAutoNum type="arabicPeriod"/>
            </a:pPr>
            <a:r>
              <a:rPr lang="en-US" sz="2800" b="0" dirty="0">
                <a:solidFill>
                  <a:schemeClr val="bg2"/>
                </a:solidFill>
                <a:latin typeface="+mn-lt"/>
              </a:rPr>
              <a:t>But isn’t it going to change?</a:t>
            </a:r>
          </a:p>
          <a:p>
            <a:pPr marL="514350" indent="-514350">
              <a:lnSpc>
                <a:spcPct val="100000"/>
              </a:lnSpc>
              <a:buFont typeface="+mj-lt"/>
              <a:buAutoNum type="arabicPeriod"/>
            </a:pPr>
            <a:r>
              <a:rPr lang="en-US" sz="2800" b="0" dirty="0">
                <a:solidFill>
                  <a:schemeClr val="bg2"/>
                </a:solidFill>
                <a:latin typeface="+mn-lt"/>
              </a:rPr>
              <a:t>How can I know what is covered?</a:t>
            </a:r>
            <a:endParaRPr lang="en-US" sz="4400" dirty="0">
              <a:solidFill>
                <a:schemeClr val="tx2"/>
              </a:solidFill>
            </a:endParaRPr>
          </a:p>
        </p:txBody>
      </p:sp>
      <p:sp>
        <p:nvSpPr>
          <p:cNvPr id="2" name="TextBox 1">
            <a:extLst>
              <a:ext uri="{FF2B5EF4-FFF2-40B4-BE49-F238E27FC236}">
                <a16:creationId xmlns:a16="http://schemas.microsoft.com/office/drawing/2014/main" id="{818E75B4-086E-445C-2792-E9188F8CF6EE}"/>
              </a:ext>
            </a:extLst>
          </p:cNvPr>
          <p:cNvSpPr txBox="1"/>
          <p:nvPr/>
        </p:nvSpPr>
        <p:spPr>
          <a:xfrm>
            <a:off x="508000" y="1056640"/>
            <a:ext cx="7371024" cy="1077218"/>
          </a:xfrm>
          <a:prstGeom prst="rect">
            <a:avLst/>
          </a:prstGeom>
          <a:noFill/>
        </p:spPr>
        <p:txBody>
          <a:bodyPr wrap="square" rtlCol="0">
            <a:spAutoFit/>
          </a:bodyPr>
          <a:lstStyle/>
          <a:p>
            <a:r>
              <a:rPr lang="en-US" sz="3200" b="1" dirty="0">
                <a:solidFill>
                  <a:schemeClr val="tx2"/>
                </a:solidFill>
                <a:latin typeface="+mj-lt"/>
              </a:rPr>
              <a:t>Three big questions about </a:t>
            </a:r>
          </a:p>
          <a:p>
            <a:r>
              <a:rPr lang="en-US" sz="3200" b="1" dirty="0">
                <a:solidFill>
                  <a:schemeClr val="tx2"/>
                </a:solidFill>
                <a:latin typeface="+mj-lt"/>
              </a:rPr>
              <a:t>the EPPP</a:t>
            </a:r>
          </a:p>
        </p:txBody>
      </p:sp>
    </p:spTree>
    <p:extLst>
      <p:ext uri="{BB962C8B-B14F-4D97-AF65-F5344CB8AC3E}">
        <p14:creationId xmlns:p14="http://schemas.microsoft.com/office/powerpoint/2010/main" val="54739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665B4-B850-F3CF-BD40-715EE6218456}"/>
              </a:ext>
            </a:extLst>
          </p:cNvPr>
          <p:cNvSpPr>
            <a:spLocks noGrp="1"/>
          </p:cNvSpPr>
          <p:nvPr>
            <p:ph type="title"/>
          </p:nvPr>
        </p:nvSpPr>
        <p:spPr>
          <a:xfrm>
            <a:off x="640080" y="611253"/>
            <a:ext cx="9162288" cy="1867787"/>
          </a:xfrm>
        </p:spPr>
        <p:txBody>
          <a:bodyPr/>
          <a:lstStyle/>
          <a:p>
            <a:r>
              <a:rPr lang="en-US" dirty="0">
                <a:solidFill>
                  <a:schemeClr val="tx2"/>
                </a:solidFill>
              </a:rPr>
              <a:t>What brings you here today?</a:t>
            </a:r>
            <a:br>
              <a:rPr lang="en-US" dirty="0">
                <a:solidFill>
                  <a:schemeClr val="tx2"/>
                </a:solidFill>
              </a:rPr>
            </a:br>
            <a:endParaRPr lang="en-US" dirty="0">
              <a:solidFill>
                <a:schemeClr val="tx2"/>
              </a:solidFill>
            </a:endParaRPr>
          </a:p>
        </p:txBody>
      </p:sp>
    </p:spTree>
    <p:extLst>
      <p:ext uri="{BB962C8B-B14F-4D97-AF65-F5344CB8AC3E}">
        <p14:creationId xmlns:p14="http://schemas.microsoft.com/office/powerpoint/2010/main" val="2027819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B90B024F-B43A-7842-E519-1C8565B2A569}"/>
              </a:ext>
            </a:extLst>
          </p:cNvPr>
          <p:cNvGraphicFramePr/>
          <p:nvPr>
            <p:extLst>
              <p:ext uri="{D42A27DB-BD31-4B8C-83A1-F6EECF244321}">
                <p14:modId xmlns:p14="http://schemas.microsoft.com/office/powerpoint/2010/main" val="1067856298"/>
              </p:ext>
            </p:extLst>
          </p:nvPr>
        </p:nvGraphicFramePr>
        <p:xfrm>
          <a:off x="1759352" y="381965"/>
          <a:ext cx="7705435" cy="57864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ounded Rectangle 10">
            <a:extLst>
              <a:ext uri="{FF2B5EF4-FFF2-40B4-BE49-F238E27FC236}">
                <a16:creationId xmlns:a16="http://schemas.microsoft.com/office/drawing/2014/main" id="{63918419-25C9-7EDF-7443-29CE4D2F0947}"/>
              </a:ext>
            </a:extLst>
          </p:cNvPr>
          <p:cNvSpPr/>
          <p:nvPr/>
        </p:nvSpPr>
        <p:spPr>
          <a:xfrm>
            <a:off x="8655973" y="2896564"/>
            <a:ext cx="1875099" cy="1064871"/>
          </a:xfrm>
          <a:prstGeom prst="round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EPPP</a:t>
            </a:r>
          </a:p>
        </p:txBody>
      </p:sp>
    </p:spTree>
    <p:extLst>
      <p:ext uri="{BB962C8B-B14F-4D97-AF65-F5344CB8AC3E}">
        <p14:creationId xmlns:p14="http://schemas.microsoft.com/office/powerpoint/2010/main" val="166333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F2153B5-DEF3-54F3-599F-E270EE7E2F1B}"/>
              </a:ext>
            </a:extLst>
          </p:cNvPr>
          <p:cNvSpPr txBox="1">
            <a:spLocks/>
          </p:cNvSpPr>
          <p:nvPr/>
        </p:nvSpPr>
        <p:spPr>
          <a:xfrm>
            <a:off x="2092959" y="1601813"/>
            <a:ext cx="8849361" cy="4195481"/>
          </a:xfrm>
          <a:prstGeom prst="rect">
            <a:avLst/>
          </a:prstGeom>
        </p:spPr>
        <p:txBody>
          <a:bodyPr>
            <a:noAutofit/>
          </a:bodyPr>
          <a:lst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3200"/>
              </a:lnSpc>
              <a:spcBef>
                <a:spcPts val="1000"/>
              </a:spcBef>
              <a:spcAft>
                <a:spcPts val="0"/>
              </a:spcAft>
              <a:buClrTx/>
              <a:buSzTx/>
              <a:buFont typeface="Arial" panose="020B0604020202020204" pitchFamily="34" charset="0"/>
              <a:buNone/>
              <a:tabLst/>
              <a:defRPr/>
            </a:pPr>
            <a:endParaRPr kumimoji="0" lang="en-US" sz="2600" b="0" i="0" u="none" strike="noStrike" kern="1200" cap="none" spc="0" normalizeH="0" baseline="0" noProof="0" dirty="0">
              <a:ln>
                <a:noFill/>
              </a:ln>
              <a:solidFill>
                <a:srgbClr val="46791D"/>
              </a:solidFill>
              <a:effectLst/>
              <a:uLnTx/>
              <a:uFillTx/>
              <a:latin typeface="Merriweather" pitchFamily="2" charset="77"/>
              <a:ea typeface="+mn-ea"/>
              <a:cs typeface="+mn-cs"/>
            </a:endParaRPr>
          </a:p>
          <a:p>
            <a:pPr marL="0" marR="0" lvl="0" indent="0" algn="l" defTabSz="914400" rtl="0" eaLnBrk="1" fontAlgn="auto" latinLnBrk="0" hangingPunct="1">
              <a:lnSpc>
                <a:spcPts val="3200"/>
              </a:lnSpc>
              <a:spcBef>
                <a:spcPts val="1000"/>
              </a:spcBef>
              <a:spcAft>
                <a:spcPts val="0"/>
              </a:spcAft>
              <a:buClrTx/>
              <a:buSzTx/>
              <a:buFont typeface="Arial" panose="020B0604020202020204" pitchFamily="34" charset="0"/>
              <a:buNone/>
              <a:tabLst/>
              <a:defRPr/>
            </a:pPr>
            <a:endParaRPr kumimoji="0" lang="en-US" sz="2600" b="0" i="0" u="none" strike="noStrike" kern="1200" cap="none" spc="0" normalizeH="0" baseline="0" noProof="0" dirty="0">
              <a:ln>
                <a:noFill/>
              </a:ln>
              <a:solidFill>
                <a:srgbClr val="46791D"/>
              </a:solidFill>
              <a:effectLst/>
              <a:uLnTx/>
              <a:uFillTx/>
              <a:latin typeface="Calibri"/>
              <a:ea typeface="+mn-ea"/>
              <a:cs typeface="+mn-cs"/>
            </a:endParaRPr>
          </a:p>
          <a:p>
            <a:pPr marL="457200" marR="0" lvl="0" indent="-457200" algn="l" defTabSz="914400" rtl="0" eaLnBrk="1" fontAlgn="auto" latinLnBrk="0" hangingPunct="1">
              <a:lnSpc>
                <a:spcPts val="32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2D617B"/>
                </a:solidFill>
                <a:effectLst/>
                <a:uLnTx/>
                <a:uFillTx/>
                <a:latin typeface="Calibri"/>
                <a:ea typeface="+mn-ea"/>
                <a:cs typeface="+mn-cs"/>
              </a:rPr>
              <a:t>Examination for Professional Practice in Psychology </a:t>
            </a:r>
          </a:p>
          <a:p>
            <a:pPr marL="457200" marR="0" lvl="0" indent="-457200" algn="l" defTabSz="914400" rtl="0" eaLnBrk="1" fontAlgn="auto" latinLnBrk="0" hangingPunct="1">
              <a:lnSpc>
                <a:spcPts val="32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2D617B"/>
                </a:solidFill>
                <a:effectLst/>
                <a:uLnTx/>
                <a:uFillTx/>
                <a:latin typeface="Calibri"/>
                <a:ea typeface="+mn-ea"/>
                <a:cs typeface="+mn-cs"/>
              </a:rPr>
              <a:t>Licensure exam was </a:t>
            </a:r>
            <a:r>
              <a:rPr lang="en-US" sz="2600" dirty="0">
                <a:solidFill>
                  <a:srgbClr val="2D617B"/>
                </a:solidFill>
                <a:latin typeface="Calibri"/>
              </a:rPr>
              <a:t>launch</a:t>
            </a:r>
            <a:r>
              <a:rPr kumimoji="0" lang="en-US" sz="2600" b="0" i="0" u="none" strike="noStrike" kern="1200" cap="none" spc="0" normalizeH="0" baseline="0" noProof="0" dirty="0">
                <a:ln>
                  <a:noFill/>
                </a:ln>
                <a:solidFill>
                  <a:srgbClr val="2D617B"/>
                </a:solidFill>
                <a:effectLst/>
                <a:uLnTx/>
                <a:uFillTx/>
                <a:latin typeface="Calibri"/>
                <a:ea typeface="+mn-ea"/>
                <a:cs typeface="+mn-cs"/>
              </a:rPr>
              <a:t>ed in 1965 as</a:t>
            </a:r>
            <a:r>
              <a:rPr lang="en-US" sz="2600" dirty="0">
                <a:solidFill>
                  <a:srgbClr val="2D617B"/>
                </a:solidFill>
                <a:latin typeface="Calibri"/>
              </a:rPr>
              <a:t> a s</a:t>
            </a:r>
            <a:r>
              <a:rPr kumimoji="0" lang="en-US" sz="2600" b="0" i="0" u="none" strike="noStrike" kern="1200" cap="none" spc="0" normalizeH="0" baseline="0" noProof="0" dirty="0" err="1">
                <a:ln>
                  <a:noFill/>
                </a:ln>
                <a:solidFill>
                  <a:srgbClr val="2D617B"/>
                </a:solidFill>
                <a:effectLst/>
                <a:uLnTx/>
                <a:uFillTx/>
                <a:latin typeface="Calibri"/>
                <a:ea typeface="+mn-ea"/>
                <a:cs typeface="+mn-cs"/>
              </a:rPr>
              <a:t>tandardized</a:t>
            </a:r>
            <a:r>
              <a:rPr lang="en-US" sz="2600" dirty="0">
                <a:solidFill>
                  <a:srgbClr val="2D617B"/>
                </a:solidFill>
                <a:latin typeface="Calibri"/>
              </a:rPr>
              <a:t> </a:t>
            </a:r>
            <a:r>
              <a:rPr kumimoji="0" lang="en-US" sz="2600" b="0" i="0" u="none" strike="noStrike" kern="1200" cap="none" spc="0" normalizeH="0" baseline="0" noProof="0" dirty="0">
                <a:ln>
                  <a:noFill/>
                </a:ln>
                <a:solidFill>
                  <a:srgbClr val="2D617B"/>
                </a:solidFill>
                <a:effectLst/>
                <a:uLnTx/>
                <a:uFillTx/>
                <a:latin typeface="Calibri"/>
                <a:ea typeface="+mn-ea"/>
                <a:cs typeface="+mn-cs"/>
              </a:rPr>
              <a:t>way to assess foundational knowledge in psychology</a:t>
            </a:r>
          </a:p>
          <a:p>
            <a:pPr marL="457200" marR="0" lvl="0" indent="-457200" algn="l" defTabSz="914400" rtl="0" eaLnBrk="1" fontAlgn="auto" latinLnBrk="0" hangingPunct="1">
              <a:lnSpc>
                <a:spcPts val="32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2D617B"/>
                </a:solidFill>
                <a:effectLst/>
                <a:uLnTx/>
                <a:uFillTx/>
                <a:latin typeface="Calibri"/>
                <a:ea typeface="+mn-ea"/>
                <a:cs typeface="+mn-cs"/>
              </a:rPr>
              <a:t>Public protection at the threshold of independent practice</a:t>
            </a:r>
          </a:p>
          <a:p>
            <a:pPr marL="457200" indent="-457200">
              <a:lnSpc>
                <a:spcPts val="3200"/>
              </a:lnSpc>
            </a:pPr>
            <a:r>
              <a:rPr lang="en-US" sz="2600" dirty="0">
                <a:solidFill>
                  <a:srgbClr val="2D617B"/>
                </a:solidFill>
                <a:latin typeface="Calibri"/>
              </a:rPr>
              <a:t>Common across 66 jurisdictions in the USA and Canada</a:t>
            </a:r>
          </a:p>
          <a:p>
            <a:pPr marL="457200" marR="0" lvl="0" indent="-457200" algn="l" defTabSz="914400" rtl="0" eaLnBrk="1" fontAlgn="auto" latinLnBrk="0" hangingPunct="1">
              <a:lnSpc>
                <a:spcPts val="3200"/>
              </a:lnSpc>
              <a:spcBef>
                <a:spcPts val="100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rgbClr val="2D617B"/>
              </a:solidFill>
              <a:effectLst/>
              <a:uLnTx/>
              <a:uFillTx/>
              <a:latin typeface="Calibri"/>
              <a:ea typeface="+mn-ea"/>
              <a:cs typeface="+mn-cs"/>
            </a:endParaRPr>
          </a:p>
        </p:txBody>
      </p:sp>
      <p:sp>
        <p:nvSpPr>
          <p:cNvPr id="5" name="Title 7">
            <a:extLst>
              <a:ext uri="{FF2B5EF4-FFF2-40B4-BE49-F238E27FC236}">
                <a16:creationId xmlns:a16="http://schemas.microsoft.com/office/drawing/2014/main" id="{A855C291-5207-72B4-6ADA-58B696CADA01}"/>
              </a:ext>
            </a:extLst>
          </p:cNvPr>
          <p:cNvSpPr>
            <a:spLocks noGrp="1"/>
          </p:cNvSpPr>
          <p:nvPr>
            <p:ph type="title"/>
          </p:nvPr>
        </p:nvSpPr>
        <p:spPr>
          <a:xfrm>
            <a:off x="618521" y="182881"/>
            <a:ext cx="5477479" cy="1859280"/>
          </a:xfrm>
        </p:spPr>
        <p:txBody>
          <a:bodyPr/>
          <a:lstStyle/>
          <a:p>
            <a:r>
              <a:rPr lang="en-US" sz="5200" dirty="0">
                <a:solidFill>
                  <a:schemeClr val="tx2"/>
                </a:solidFill>
              </a:rPr>
              <a:t>EPPP</a:t>
            </a:r>
          </a:p>
        </p:txBody>
      </p:sp>
    </p:spTree>
    <p:extLst>
      <p:ext uri="{BB962C8B-B14F-4D97-AF65-F5344CB8AC3E}">
        <p14:creationId xmlns:p14="http://schemas.microsoft.com/office/powerpoint/2010/main" val="620421721"/>
      </p:ext>
    </p:extLst>
  </p:cSld>
  <p:clrMapOvr>
    <a:masterClrMapping/>
  </p:clrMapOvr>
</p:sld>
</file>

<file path=ppt/theme/theme1.xml><?xml version="1.0" encoding="utf-8"?>
<a:theme xmlns:a="http://schemas.openxmlformats.org/drawingml/2006/main" name="Custom">
  <a:themeElements>
    <a:clrScheme name="ASPPB_2025_Colors">
      <a:dk1>
        <a:srgbClr val="1A1818"/>
      </a:dk1>
      <a:lt1>
        <a:srgbClr val="FFFFFF"/>
      </a:lt1>
      <a:dk2>
        <a:srgbClr val="2D617B"/>
      </a:dk2>
      <a:lt2>
        <a:srgbClr val="46791D"/>
      </a:lt2>
      <a:accent1>
        <a:srgbClr val="E97716"/>
      </a:accent1>
      <a:accent2>
        <a:srgbClr val="FEDC97"/>
      </a:accent2>
      <a:accent3>
        <a:srgbClr val="EAEDEA"/>
      </a:accent3>
      <a:accent4>
        <a:srgbClr val="E0E3DF"/>
      </a:accent4>
      <a:accent5>
        <a:srgbClr val="3C3C3C"/>
      </a:accent5>
      <a:accent6>
        <a:srgbClr val="464C52"/>
      </a:accent6>
      <a:hlink>
        <a:srgbClr val="28666E"/>
      </a:hlink>
      <a:folHlink>
        <a:srgbClr val="7C9885"/>
      </a:folHlink>
    </a:clrScheme>
    <a:fontScheme name="ASPPB_2025_Typography">
      <a:majorFont>
        <a:latin typeface="Merriweather"/>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PPB Geometric PPT" id="{77161CE5-5198-43D8-AD15-A536180AE3F4}" vid="{6D2B3CC7-5815-43AC-81EC-0321189FD81B}"/>
    </a:ext>
  </a:extLst>
</a:theme>
</file>

<file path=ppt/theme/theme2.xml><?xml version="1.0" encoding="utf-8"?>
<a:theme xmlns:a="http://schemas.openxmlformats.org/drawingml/2006/main" name="1_Custom">
  <a:themeElements>
    <a:clrScheme name="ASPPB_2025_Colors">
      <a:dk1>
        <a:srgbClr val="1A1818"/>
      </a:dk1>
      <a:lt1>
        <a:srgbClr val="FFFFFF"/>
      </a:lt1>
      <a:dk2>
        <a:srgbClr val="2D617B"/>
      </a:dk2>
      <a:lt2>
        <a:srgbClr val="46791D"/>
      </a:lt2>
      <a:accent1>
        <a:srgbClr val="E97716"/>
      </a:accent1>
      <a:accent2>
        <a:srgbClr val="FEDC97"/>
      </a:accent2>
      <a:accent3>
        <a:srgbClr val="EAEDEA"/>
      </a:accent3>
      <a:accent4>
        <a:srgbClr val="E0E3DF"/>
      </a:accent4>
      <a:accent5>
        <a:srgbClr val="3C3C3C"/>
      </a:accent5>
      <a:accent6>
        <a:srgbClr val="464C52"/>
      </a:accent6>
      <a:hlink>
        <a:srgbClr val="28666E"/>
      </a:hlink>
      <a:folHlink>
        <a:srgbClr val="7C9885"/>
      </a:folHlink>
    </a:clrScheme>
    <a:fontScheme name="ASPPB_2025_Typography">
      <a:majorFont>
        <a:latin typeface="Merriweather"/>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PPB Geometric PPT" id="{77161CE5-5198-43D8-AD15-A536180AE3F4}" vid="{6D2B3CC7-5815-43AC-81EC-0321189FD81B}"/>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DB9E12-8AC3-4138-BF4D-720A5525AB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4B194E-8B30-4377-8C59-ECFB902D2A26}">
  <ds:schemaRefs>
    <ds:schemaRef ds:uri="http://purl.org/dc/terms/"/>
    <ds:schemaRef ds:uri="16c05727-aa75-4e4a-9b5f-8a80a1165891"/>
    <ds:schemaRef ds:uri="http://purl.org/dc/elements/1.1/"/>
    <ds:schemaRef ds:uri="http://schemas.openxmlformats.org/package/2006/metadata/core-properties"/>
    <ds:schemaRef ds:uri="71af3243-3dd4-4a8d-8c0d-dd76da1f02a5"/>
    <ds:schemaRef ds:uri="http://schemas.microsoft.com/office/2006/documentManagement/types"/>
    <ds:schemaRef ds:uri="http://schemas.microsoft.com/office/infopath/2007/PartnerControls"/>
    <ds:schemaRef ds:uri="http://schemas.microsoft.com/sharepoint/v3"/>
    <ds:schemaRef ds:uri="http://www.w3.org/XML/1998/namespace"/>
    <ds:schemaRef ds:uri="230e9df3-be65-4c73-a93b-d1236ebd677e"/>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C21FFAC0-05A2-416A-B06C-C248395482CF}">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ASPPB Geometric PPT</Template>
  <TotalTime>3296</TotalTime>
  <Words>1981</Words>
  <Application>Microsoft Macintosh PowerPoint</Application>
  <PresentationFormat>Widescreen</PresentationFormat>
  <Paragraphs>272</Paragraphs>
  <Slides>40</Slides>
  <Notes>19</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40</vt:i4>
      </vt:variant>
    </vt:vector>
  </HeadingPairs>
  <TitlesOfParts>
    <vt:vector size="52" baseType="lpstr">
      <vt:lpstr>Aptos</vt:lpstr>
      <vt:lpstr>Aptos Display</vt:lpstr>
      <vt:lpstr>Arial</vt:lpstr>
      <vt:lpstr>Calibri</vt:lpstr>
      <vt:lpstr>Calibri Light</vt:lpstr>
      <vt:lpstr>Helvetica Neue</vt:lpstr>
      <vt:lpstr>Merriweather</vt:lpstr>
      <vt:lpstr>Roboto</vt:lpstr>
      <vt:lpstr>Wingdings 3</vt:lpstr>
      <vt:lpstr>Custom</vt:lpstr>
      <vt:lpstr>1_Custom</vt:lpstr>
      <vt:lpstr>1_Office Theme</vt:lpstr>
      <vt:lpstr>Welcome! We will be starting soon.</vt:lpstr>
      <vt:lpstr>Presenters</vt:lpstr>
      <vt:lpstr>Presenters</vt:lpstr>
      <vt:lpstr>EPPP Virtual Town Hall Meeting for Students, Post-docs, and Candidates</vt:lpstr>
      <vt:lpstr>EPPP Virtual Town Hall Meeting for Students, Post-docs, and Candidates</vt:lpstr>
      <vt:lpstr>PowerPoint Presentation</vt:lpstr>
      <vt:lpstr>What brings you here today? </vt:lpstr>
      <vt:lpstr>PowerPoint Presentation</vt:lpstr>
      <vt:lpstr>EPPP</vt:lpstr>
      <vt:lpstr>Where do the  items come from?</vt:lpstr>
      <vt:lpstr>Care that goes into crafting an item</vt:lpstr>
      <vt:lpstr>Processes to ensure validity</vt:lpstr>
      <vt:lpstr>What you don’t see in the  graphics are the people</vt:lpstr>
      <vt:lpstr>PowerPoint Presentation</vt:lpstr>
      <vt:lpstr>Each person who touches an item is considering</vt:lpstr>
      <vt:lpstr>But isn’t it going  to change?</vt:lpstr>
      <vt:lpstr>EPPP is Dynamic and Evolving</vt:lpstr>
      <vt:lpstr>PowerPoint Presentation</vt:lpstr>
      <vt:lpstr>PowerPoint Presentation</vt:lpstr>
      <vt:lpstr>How can I know  what is covered?</vt:lpstr>
      <vt:lpstr>EPPP Blueprint</vt:lpstr>
      <vt:lpstr>PowerPoint Presentation</vt:lpstr>
      <vt:lpstr>PowerPoint Presentation</vt:lpstr>
      <vt:lpstr>EPPP Blueprint</vt:lpstr>
      <vt:lpstr>Progress Updates on Developing an Integrated Exam </vt:lpstr>
      <vt:lpstr>PowerPoint Presentation</vt:lpstr>
      <vt:lpstr>EPPP Job Task Analysis</vt:lpstr>
      <vt:lpstr>A Possible Structure Integrating Assessment of Knowledge and Skills</vt:lpstr>
      <vt:lpstr>Level 1: Content Domains </vt:lpstr>
      <vt:lpstr>Level 2: Competencies  within a Domain </vt:lpstr>
      <vt:lpstr>Level 3: Knowledge and Skills within a Competence</vt:lpstr>
      <vt:lpstr>Validation of the EPPP</vt:lpstr>
      <vt:lpstr>Validity is Ensured Through Established Practices</vt:lpstr>
      <vt:lpstr>EPPP and the Question of Bias</vt:lpstr>
      <vt:lpstr>Prevention Against Bias</vt:lpstr>
      <vt:lpstr>Preparing for the EPPP</vt:lpstr>
      <vt:lpstr>EPPP Sample Exams</vt:lpstr>
      <vt:lpstr>We Appreciate You!</vt:lpstr>
      <vt:lpstr>Questions and Comments </vt:lpstr>
      <vt:lpstr>Thank you for your attendance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WE WILL BE STARTING SOON.</dc:title>
  <dc:creator>Jennifer Vetter</dc:creator>
  <cp:lastModifiedBy>jenlaforce@outlook.com</cp:lastModifiedBy>
  <cp:revision>45</cp:revision>
  <cp:lastPrinted>2025-09-11T20:18:45Z</cp:lastPrinted>
  <dcterms:created xsi:type="dcterms:W3CDTF">2025-02-25T16:17:11Z</dcterms:created>
  <dcterms:modified xsi:type="dcterms:W3CDTF">2025-09-18T18:09:03Z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